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304" r:id="rId465"/>
    <p:sldId id="1305" r:id="rId466"/>
    <p:sldId id="1306" r:id="rId467"/>
    <p:sldId id="1307" r:id="rId468"/>
    <p:sldId id="1308" r:id="rId469"/>
    <p:sldId id="1309" r:id="rId470"/>
    <p:sldId id="1310" r:id="rId471"/>
    <p:sldId id="1311" r:id="rId472"/>
    <p:sldId id="1312" r:id="rId473"/>
    <p:sldId id="1313" r:id="rId474"/>
    <p:sldId id="1314" r:id="rId475"/>
    <p:sldId id="1315" r:id="rId476"/>
    <p:sldId id="1316" r:id="rId477"/>
    <p:sldId id="1317" r:id="rId478"/>
    <p:sldId id="1318" r:id="rId479"/>
    <p:sldId id="1319" r:id="rId480"/>
    <p:sldId id="1320" r:id="rId481"/>
    <p:sldId id="1321" r:id="rId482"/>
    <p:sldId id="1322" r:id="rId483"/>
    <p:sldId id="1323" r:id="rId484"/>
    <p:sldId id="1324" r:id="rId485"/>
    <p:sldId id="1679" r:id="rId4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65" Type="http://schemas.openxmlformats.org/officeDocument/2006/relationships/slide" Target="slides/slide464.xml"/><Relationship Id="rId466" Type="http://schemas.openxmlformats.org/officeDocument/2006/relationships/slide" Target="slides/slide465.xml"/><Relationship Id="rId467" Type="http://schemas.openxmlformats.org/officeDocument/2006/relationships/slide" Target="slides/slide466.xml"/><Relationship Id="rId468" Type="http://schemas.openxmlformats.org/officeDocument/2006/relationships/slide" Target="slides/slide467.xml"/><Relationship Id="rId469" Type="http://schemas.openxmlformats.org/officeDocument/2006/relationships/slide" Target="slides/slide468.xml"/><Relationship Id="rId470" Type="http://schemas.openxmlformats.org/officeDocument/2006/relationships/slide" Target="slides/slide469.xml"/><Relationship Id="rId471" Type="http://schemas.openxmlformats.org/officeDocument/2006/relationships/slide" Target="slides/slide470.xml"/><Relationship Id="rId472" Type="http://schemas.openxmlformats.org/officeDocument/2006/relationships/slide" Target="slides/slide471.xml"/><Relationship Id="rId473" Type="http://schemas.openxmlformats.org/officeDocument/2006/relationships/slide" Target="slides/slide472.xml"/><Relationship Id="rId474" Type="http://schemas.openxmlformats.org/officeDocument/2006/relationships/slide" Target="slides/slide473.xml"/><Relationship Id="rId475" Type="http://schemas.openxmlformats.org/officeDocument/2006/relationships/slide" Target="slides/slide474.xml"/><Relationship Id="rId476" Type="http://schemas.openxmlformats.org/officeDocument/2006/relationships/slide" Target="slides/slide475.xml"/><Relationship Id="rId477" Type="http://schemas.openxmlformats.org/officeDocument/2006/relationships/slide" Target="slides/slide476.xml"/><Relationship Id="rId478" Type="http://schemas.openxmlformats.org/officeDocument/2006/relationships/slide" Target="slides/slide477.xml"/><Relationship Id="rId479" Type="http://schemas.openxmlformats.org/officeDocument/2006/relationships/slide" Target="slides/slide478.xml"/><Relationship Id="rId480" Type="http://schemas.openxmlformats.org/officeDocument/2006/relationships/slide" Target="slides/slide479.xml"/><Relationship Id="rId481" Type="http://schemas.openxmlformats.org/officeDocument/2006/relationships/slide" Target="slides/slide480.xml"/><Relationship Id="rId482" Type="http://schemas.openxmlformats.org/officeDocument/2006/relationships/slide" Target="slides/slide481.xml"/><Relationship Id="rId483" Type="http://schemas.openxmlformats.org/officeDocument/2006/relationships/slide" Target="slides/slide482.xml"/><Relationship Id="rId484" Type="http://schemas.openxmlformats.org/officeDocument/2006/relationships/slide" Target="slides/slide483.xml"/><Relationship Id="rId485" Type="http://schemas.openxmlformats.org/officeDocument/2006/relationships/slide" Target="slides/slide484.xml"/><Relationship Id="rId486" Type="http://schemas.openxmlformats.org/officeDocument/2006/relationships/slide" Target="slides/slide485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1.png"/><Relationship Id="rId3" Type="http://schemas.openxmlformats.org/officeDocument/2006/relationships/image" Target="../media/image332.png"/><Relationship Id="rId4" Type="http://schemas.openxmlformats.org/officeDocument/2006/relationships/image" Target="../media/image333.png"/></Relationships>
</file>

<file path=ppt/slides/_rels/slide4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4.png"/><Relationship Id="rId3" Type="http://schemas.openxmlformats.org/officeDocument/2006/relationships/image" Target="../media/image335.png"/><Relationship Id="rId4" Type="http://schemas.openxmlformats.org/officeDocument/2006/relationships/image" Target="../media/image333.png"/></Relationships>
</file>

<file path=ppt/slides/_rels/slide4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6.png"/><Relationship Id="rId3" Type="http://schemas.openxmlformats.org/officeDocument/2006/relationships/image" Target="../media/image337.png"/><Relationship Id="rId4" Type="http://schemas.openxmlformats.org/officeDocument/2006/relationships/image" Target="../media/image338.png"/></Relationships>
</file>

<file path=ppt/slides/_rels/slide4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9.png"/><Relationship Id="rId3" Type="http://schemas.openxmlformats.org/officeDocument/2006/relationships/image" Target="../media/image340.png"/><Relationship Id="rId4" Type="http://schemas.openxmlformats.org/officeDocument/2006/relationships/image" Target="../media/image338.png"/></Relationships>
</file>

<file path=ppt/slides/_rels/slide4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2.png"/><Relationship Id="rId3" Type="http://schemas.openxmlformats.org/officeDocument/2006/relationships/image" Target="../media/image343.png"/><Relationship Id="rId4" Type="http://schemas.openxmlformats.org/officeDocument/2006/relationships/image" Target="../media/image344.png"/></Relationships>
</file>

<file path=ppt/slides/_rels/slide4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1.png"/><Relationship Id="rId3" Type="http://schemas.openxmlformats.org/officeDocument/2006/relationships/image" Target="../media/image352.png"/><Relationship Id="rId4" Type="http://schemas.openxmlformats.org/officeDocument/2006/relationships/image" Target="../media/image344.png"/></Relationships>
</file>

<file path=ppt/slides/_rels/slide4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3.png"/><Relationship Id="rId3" Type="http://schemas.openxmlformats.org/officeDocument/2006/relationships/image" Target="../media/image354.png"/><Relationship Id="rId4" Type="http://schemas.openxmlformats.org/officeDocument/2006/relationships/image" Target="../media/image338.png"/></Relationships>
</file>

<file path=ppt/slides/_rels/slide4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5.png"/><Relationship Id="rId3" Type="http://schemas.openxmlformats.org/officeDocument/2006/relationships/image" Target="../media/image366.png"/><Relationship Id="rId4" Type="http://schemas.openxmlformats.org/officeDocument/2006/relationships/image" Target="../media/image338.png"/></Relationships>
</file>

<file path=ppt/slides/_rels/slide4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.png"/><Relationship Id="rId3" Type="http://schemas.openxmlformats.org/officeDocument/2006/relationships/image" Target="../media/image368.png"/><Relationship Id="rId4" Type="http://schemas.openxmlformats.org/officeDocument/2006/relationships/image" Target="../media/image333.png"/></Relationships>
</file>

<file path=ppt/slides/_rels/slide4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5.png"/><Relationship Id="rId3" Type="http://schemas.openxmlformats.org/officeDocument/2006/relationships/image" Target="../media/image366.png"/><Relationship Id="rId4" Type="http://schemas.openxmlformats.org/officeDocument/2006/relationships/image" Target="../media/image338.png"/></Relationships>
</file>

<file path=ppt/slides/_rels/slide4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9.png"/><Relationship Id="rId3" Type="http://schemas.openxmlformats.org/officeDocument/2006/relationships/image" Target="../media/image370.png"/><Relationship Id="rId4" Type="http://schemas.openxmlformats.org/officeDocument/2006/relationships/image" Target="../media/image371.png"/></Relationships>
</file>

<file path=ppt/slides/_rels/slide4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2.png"/><Relationship Id="rId3" Type="http://schemas.openxmlformats.org/officeDocument/2006/relationships/image" Target="../media/image373.png"/><Relationship Id="rId4" Type="http://schemas.openxmlformats.org/officeDocument/2006/relationships/image" Target="../media/image371.png"/></Relationships>
</file>

<file path=ppt/slides/_rels/slide4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4.png"/><Relationship Id="rId3" Type="http://schemas.openxmlformats.org/officeDocument/2006/relationships/image" Target="../media/image375.png"/><Relationship Id="rId4" Type="http://schemas.openxmlformats.org/officeDocument/2006/relationships/image" Target="../media/image376.png"/></Relationships>
</file>

<file path=ppt/slides/_rels/slide4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7.png"/><Relationship Id="rId3" Type="http://schemas.openxmlformats.org/officeDocument/2006/relationships/image" Target="../media/image378.png"/><Relationship Id="rId4" Type="http://schemas.openxmlformats.org/officeDocument/2006/relationships/image" Target="../media/image376.png"/></Relationships>
</file>

<file path=ppt/slides/_rels/slide4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9.png"/><Relationship Id="rId3" Type="http://schemas.openxmlformats.org/officeDocument/2006/relationships/image" Target="../media/image380.png"/><Relationship Id="rId4" Type="http://schemas.openxmlformats.org/officeDocument/2006/relationships/image" Target="../media/image376.png"/></Relationships>
</file>

<file path=ppt/slides/_rels/slide4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1.png"/><Relationship Id="rId3" Type="http://schemas.openxmlformats.org/officeDocument/2006/relationships/image" Target="../media/image382.png"/><Relationship Id="rId4" Type="http://schemas.openxmlformats.org/officeDocument/2006/relationships/image" Target="../media/image376.png"/></Relationships>
</file>

<file path=ppt/slides/_rels/slide4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.png"/><Relationship Id="rId3" Type="http://schemas.openxmlformats.org/officeDocument/2006/relationships/image" Target="../media/image384.png"/><Relationship Id="rId4" Type="http://schemas.openxmlformats.org/officeDocument/2006/relationships/image" Target="../media/image385.png"/></Relationships>
</file>

<file path=ppt/slides/_rels/slide4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6.png"/><Relationship Id="rId3" Type="http://schemas.openxmlformats.org/officeDocument/2006/relationships/image" Target="../media/image387.png"/><Relationship Id="rId4" Type="http://schemas.openxmlformats.org/officeDocument/2006/relationships/image" Target="../media/image385.png"/></Relationships>
</file>

<file path=ppt/slides/_rels/slide4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8.png"/><Relationship Id="rId3" Type="http://schemas.openxmlformats.org/officeDocument/2006/relationships/image" Target="../media/image389.png"/><Relationship Id="rId4" Type="http://schemas.openxmlformats.org/officeDocument/2006/relationships/image" Target="../media/image390.png"/></Relationships>
</file>

<file path=ppt/slides/_rels/slide4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80.png"/><Relationship Id="rId3" Type="http://schemas.openxmlformats.org/officeDocument/2006/relationships/image" Target="../media/image391.png"/><Relationship Id="rId4" Type="http://schemas.openxmlformats.org/officeDocument/2006/relationships/image" Target="../media/image392.png"/></Relationships>
</file>

<file path=ppt/slides/_rels/slide4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11.png"/><Relationship Id="rId3" Type="http://schemas.openxmlformats.org/officeDocument/2006/relationships/image" Target="../media/image10410.png"/><Relationship Id="rId4" Type="http://schemas.openxmlformats.org/officeDocument/2006/relationships/image" Target="../media/image10511.png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18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65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412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	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26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	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09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	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7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4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9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61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82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	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86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2400" dirty="0"/>
              </a:p>
              <a:p>
                <a:r>
                  <a:rPr lang="en-US" sz="2400" dirty="0"/>
                  <a:t>	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r>
                  <a:rPr lang="en-US" sz="2400" b="0" dirty="0"/>
                  <a:t>	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29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68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01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	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1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	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 	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US" sz="2400" dirty="0"/>
                  <a:t> 	 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977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	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25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=−26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=−32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US" sz="2400" dirty="0"/>
                  <a:t> 	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	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9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US" sz="2400" b="0" dirty="0"/>
                  <a:t> 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 	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          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=28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5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 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57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4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−0.2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=23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+0.2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8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+0.5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=31</m:t>
                      </m:r>
                    </m:oMath>
                  </m:oMathPara>
                </a14:m>
                <a:endParaRPr lang="en-GB" sz="2400" i="1" kern="50" dirty="0">
                  <a:solidFill>
                    <a:prstClr val="black"/>
                  </a:solidFill>
                  <a:latin typeface="Cambria Math" panose="02040503050406030204" pitchFamily="18" charset="0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−0.5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GB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</m:t>
                      </m:r>
                      <m:r>
                        <a:rPr lang="en-GB" sz="2400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19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−0.7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=51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 	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+0.7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2400" dirty="0"/>
                  <a:t> 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 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62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+3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=11</m:t>
                      </m:r>
                    </m:oMath>
                  </m:oMathPara>
                </a14:m>
                <a:endParaRPr lang="en-US" sz="2400" b="0" kern="50" dirty="0">
                  <a:solidFill>
                    <a:prstClr val="black"/>
                  </a:solidFill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dirty="0"/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3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+2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=9</m:t>
                      </m:r>
                    </m:oMath>
                  </m:oMathPara>
                </a14:m>
                <a:endParaRPr lang="en-US" sz="2400" b="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5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+7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=4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2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+3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=9</m:t>
                      </m:r>
                    </m:oMath>
                  </m:oMathPara>
                </a14:m>
                <a:endParaRPr lang="en-US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5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   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5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𝑥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+7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𝑦</m:t>
                      </m:r>
                      <m:r>
                        <a:rPr lang="en-US" sz="2400" i="1" kern="5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Bitstream Vera Sans"/>
                          <a:cs typeface="Bitstream Vera Sans"/>
                        </a:rPr>
                        <m:t>=23</m:t>
                      </m:r>
                    </m:oMath>
                  </m:oMathPara>
                </a14:m>
                <a:endParaRPr lang="en-GB" sz="2400" kern="50" dirty="0">
                  <a:solidFill>
                    <a:prstClr val="black"/>
                  </a:solidFill>
                  <a:latin typeface="Tinos"/>
                  <a:ea typeface="Bitstream Vera Sans"/>
                  <a:cs typeface="Bitstream Vera San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 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