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87.xml" ContentType="application/vnd.openxmlformats-officedocument.presentationml.slide+xml"/>
  <Override PartName="/ppt/slides/slide488.xml" ContentType="application/vnd.openxmlformats-officedocument.presentationml.slide+xml"/>
  <Override PartName="/ppt/slides/slide489.xml" ContentType="application/vnd.openxmlformats-officedocument.presentationml.slide+xml"/>
  <Override PartName="/ppt/slides/slide490.xml" ContentType="application/vnd.openxmlformats-officedocument.presentationml.slide+xml"/>
  <Override PartName="/ppt/slides/slide491.xml" ContentType="application/vnd.openxmlformats-officedocument.presentationml.slide+xml"/>
  <Override PartName="/ppt/slides/slide492.xml" ContentType="application/vnd.openxmlformats-officedocument.presentationml.slide+xml"/>
  <Override PartName="/ppt/slides/slide493.xml" ContentType="application/vnd.openxmlformats-officedocument.presentationml.slide+xml"/>
  <Override PartName="/ppt/slides/slide494.xml" ContentType="application/vnd.openxmlformats-officedocument.presentationml.slide+xml"/>
  <Override PartName="/ppt/slides/slide495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325" r:id="rId487"/>
    <p:sldId id="1326" r:id="rId488"/>
    <p:sldId id="1327" r:id="rId489"/>
    <p:sldId id="1328" r:id="rId490"/>
    <p:sldId id="1329" r:id="rId491"/>
    <p:sldId id="1330" r:id="rId492"/>
    <p:sldId id="1331" r:id="rId493"/>
    <p:sldId id="1332" r:id="rId494"/>
    <p:sldId id="1333" r:id="rId495"/>
    <p:sldId id="1334" r:id="rId49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87" Type="http://schemas.openxmlformats.org/officeDocument/2006/relationships/slide" Target="slides/slide486.xml"/><Relationship Id="rId488" Type="http://schemas.openxmlformats.org/officeDocument/2006/relationships/slide" Target="slides/slide487.xml"/><Relationship Id="rId489" Type="http://schemas.openxmlformats.org/officeDocument/2006/relationships/slide" Target="slides/slide488.xml"/><Relationship Id="rId490" Type="http://schemas.openxmlformats.org/officeDocument/2006/relationships/slide" Target="slides/slide489.xml"/><Relationship Id="rId491" Type="http://schemas.openxmlformats.org/officeDocument/2006/relationships/slide" Target="slides/slide490.xml"/><Relationship Id="rId492" Type="http://schemas.openxmlformats.org/officeDocument/2006/relationships/slide" Target="slides/slide491.xml"/><Relationship Id="rId493" Type="http://schemas.openxmlformats.org/officeDocument/2006/relationships/slide" Target="slides/slide492.xml"/><Relationship Id="rId494" Type="http://schemas.openxmlformats.org/officeDocument/2006/relationships/slide" Target="slides/slide493.xml"/><Relationship Id="rId495" Type="http://schemas.openxmlformats.org/officeDocument/2006/relationships/slide" Target="slides/slide494.xml"/><Relationship Id="rId496" Type="http://schemas.openxmlformats.org/officeDocument/2006/relationships/slide" Target="slides/slide495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01.png"/><Relationship Id="rId3" Type="http://schemas.openxmlformats.org/officeDocument/2006/relationships/image" Target="../media/image12612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/Relationships>
</file>

<file path=ppt/slides/_rels/slide4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0.png"/><Relationship Id="rId3" Type="http://schemas.openxmlformats.org/officeDocument/2006/relationships/image" Target="../media/image131.png"/><Relationship Id="rId4" Type="http://schemas.openxmlformats.org/officeDocument/2006/relationships/image" Target="../media/image132.png"/><Relationship Id="rId5" Type="http://schemas.openxmlformats.org/officeDocument/2006/relationships/image" Target="../media/image133.png"/><Relationship Id="rId6" Type="http://schemas.openxmlformats.org/officeDocument/2006/relationships/image" Target="../media/image134.png"/></Relationships>
</file>

<file path=ppt/slides/_rels/slide4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61.png"/><Relationship Id="rId3" Type="http://schemas.openxmlformats.org/officeDocument/2006/relationships/image" Target="../media/image407.png"/><Relationship Id="rId4" Type="http://schemas.openxmlformats.org/officeDocument/2006/relationships/image" Target="../media/image135.png"/><Relationship Id="rId5" Type="http://schemas.openxmlformats.org/officeDocument/2006/relationships/image" Target="../media/image13112.png"/><Relationship Id="rId6" Type="http://schemas.openxmlformats.org/officeDocument/2006/relationships/image" Target="../media/image136.png"/><Relationship Id="rId7" Type="http://schemas.openxmlformats.org/officeDocument/2006/relationships/hyperlink" Target="https://www.desmos.com/" TargetMode="External"/></Relationships>
</file>

<file path=ppt/slides/_rels/slide4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2.png"/><Relationship Id="rId3" Type="http://schemas.openxmlformats.org/officeDocument/2006/relationships/image" Target="../media/image413.png"/><Relationship Id="rId4" Type="http://schemas.openxmlformats.org/officeDocument/2006/relationships/image" Target="../media/image137.png"/><Relationship Id="rId5" Type="http://schemas.openxmlformats.org/officeDocument/2006/relationships/image" Target="../media/image138.png"/><Relationship Id="rId6" Type="http://schemas.openxmlformats.org/officeDocument/2006/relationships/image" Target="../media/image416.png"/><Relationship Id="rId7" Type="http://schemas.openxmlformats.org/officeDocument/2006/relationships/hyperlink" Target="https://www.desmos.com/" TargetMode="External"/></Relationships>
</file>

<file path=ppt/slides/_rels/slide4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40.png"/><Relationship Id="rId3" Type="http://schemas.openxmlformats.org/officeDocument/2006/relationships/image" Target="../media/image2850.png"/><Relationship Id="rId4" Type="http://schemas.openxmlformats.org/officeDocument/2006/relationships/image" Target="../media/image239.png"/><Relationship Id="rId5" Type="http://schemas.openxmlformats.org/officeDocument/2006/relationships/image" Target="../media/image240.png"/><Relationship Id="rId6" Type="http://schemas.openxmlformats.org/officeDocument/2006/relationships/image" Target="../media/image419.png"/><Relationship Id="rId7" Type="http://schemas.openxmlformats.org/officeDocument/2006/relationships/hyperlink" Target="https://www.desmos.com/" TargetMode="External"/></Relationships>
</file>

<file path=ppt/slides/_rels/slide4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81.png"/><Relationship Id="rId3" Type="http://schemas.openxmlformats.org/officeDocument/2006/relationships/image" Target="../media/image2892.png"/><Relationship Id="rId4" Type="http://schemas.openxmlformats.org/officeDocument/2006/relationships/image" Target="../media/image239.png"/><Relationship Id="rId5" Type="http://schemas.openxmlformats.org/officeDocument/2006/relationships/image" Target="../media/image240.png"/><Relationship Id="rId6" Type="http://schemas.openxmlformats.org/officeDocument/2006/relationships/image" Target="../media/image420.png"/><Relationship Id="rId7" Type="http://schemas.openxmlformats.org/officeDocument/2006/relationships/hyperlink" Target="https://www.desmos.com/" TargetMode="External"/></Relationships>
</file>

<file path=ppt/slides/_rels/slide4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01.png"/><Relationship Id="rId3" Type="http://schemas.openxmlformats.org/officeDocument/2006/relationships/image" Target="../media/image421.png"/><Relationship Id="rId4" Type="http://schemas.openxmlformats.org/officeDocument/2006/relationships/image" Target="../media/image241.png"/><Relationship Id="rId5" Type="http://schemas.openxmlformats.org/officeDocument/2006/relationships/image" Target="../media/image242.png"/><Relationship Id="rId6" Type="http://schemas.openxmlformats.org/officeDocument/2006/relationships/image" Target="../media/image424.png"/><Relationship Id="rId7" Type="http://schemas.openxmlformats.org/officeDocument/2006/relationships/hyperlink" Target="https://www.desmos.com/" TargetMode="External"/></Relationships>
</file>

<file path=ppt/slides/_rels/slide4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41.png"/><Relationship Id="rId3" Type="http://schemas.openxmlformats.org/officeDocument/2006/relationships/image" Target="../media/image2951.png"/><Relationship Id="rId4" Type="http://schemas.openxmlformats.org/officeDocument/2006/relationships/image" Target="../media/image241.png"/><Relationship Id="rId5" Type="http://schemas.openxmlformats.org/officeDocument/2006/relationships/image" Target="../media/image242.png"/><Relationship Id="rId6" Type="http://schemas.openxmlformats.org/officeDocument/2006/relationships/image" Target="../media/image425.png"/><Relationship Id="rId7" Type="http://schemas.openxmlformats.org/officeDocument/2006/relationships/hyperlink" Target="https://www.desmos.com/" TargetMode="External"/></Relationships>
</file>

<file path=ppt/slides/_rels/slide4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60.png"/><Relationship Id="rId3" Type="http://schemas.openxmlformats.org/officeDocument/2006/relationships/image" Target="../media/image2970.png"/><Relationship Id="rId4" Type="http://schemas.openxmlformats.org/officeDocument/2006/relationships/image" Target="../media/image241.png"/><Relationship Id="rId5" Type="http://schemas.openxmlformats.org/officeDocument/2006/relationships/image" Target="../media/image242.png"/><Relationship Id="rId6" Type="http://schemas.openxmlformats.org/officeDocument/2006/relationships/image" Target="../media/image426.png"/><Relationship Id="rId7" Type="http://schemas.openxmlformats.org/officeDocument/2006/relationships/hyperlink" Target="https://www.desmos.com/" TargetMode="Externa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62356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623569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D7D2FB9-5B87-408B-9AC4-9662A4B05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59" y="1888096"/>
            <a:ext cx="3530681" cy="422611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62179C-8D77-44F7-8B62-E0E328989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5775" y="1888095"/>
            <a:ext cx="2484446" cy="422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b="0" dirty="0"/>
              </a:p>
              <a:p>
                <a:r>
                  <a:rPr lang="en-US" sz="2400" b="0" dirty="0"/>
                  <a:t> 	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i="1" dirty="0">
                    <a:latin typeface="Cambria Math" panose="02040503050406030204" pitchFamily="18" charset="0"/>
                  </a:rPr>
                  <a:t>  	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sz="2400" b="0" dirty="0"/>
              </a:p>
              <a:p>
                <a:r>
                  <a:rPr lang="en-US" sz="2400" b="0" dirty="0"/>
                  <a:t>  	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00B5AFD-98D6-4AC8-9728-764387357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708" y="1728357"/>
            <a:ext cx="2641690" cy="41317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9CBDA6-AC69-427F-B1E5-556228B738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627" y="1728357"/>
            <a:ext cx="3470469" cy="41317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5933171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=−1,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933171"/>
                <a:ext cx="4572001" cy="830997"/>
              </a:xfrm>
              <a:prstGeom prst="rect">
                <a:avLst/>
              </a:prstGeom>
              <a:blipFill>
                <a:blip r:embed="rId6"/>
                <a:stretch>
                  <a:fillRect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260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Use the graph to estimate the solutions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Use the graph to estimate the solutions of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82" y="2292096"/>
            <a:ext cx="4229995" cy="36326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608855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=1.45,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=−3.45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(3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6088558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215" y="2298760"/>
            <a:ext cx="3304033" cy="36259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9D93BC-DE1F-4705-AB92-7A7653DFE594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2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824" y="2563490"/>
            <a:ext cx="4149864" cy="40927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42" y="2563490"/>
            <a:ext cx="4127663" cy="40927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47755" y="201793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755" y="2017931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B4BA884-A5D6-47C6-84F4-2A0D86D0F213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0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find an estimate for the solution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+3=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find an estimate for the solution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68" y="2895760"/>
            <a:ext cx="4169664" cy="38297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5117"/>
          <a:stretch/>
        </p:blipFill>
        <p:spPr>
          <a:xfrm>
            <a:off x="4773169" y="2895760"/>
            <a:ext cx="4080782" cy="34928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017008" y="230385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=0.4,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=−2.4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008" y="2303859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40A7767-96C9-498A-8D28-D95550C3E128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71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find an estimate for the solution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find an estimate for the solution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68" y="2895760"/>
            <a:ext cx="4169664" cy="38297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5117"/>
          <a:stretch/>
        </p:blipFill>
        <p:spPr>
          <a:xfrm>
            <a:off x="4773169" y="2895760"/>
            <a:ext cx="4080782" cy="34928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238726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=0.4,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=−2.4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387263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45E7F67-8AB8-4B24-9455-17B01748EE6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6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Use the graph to estimate the solutions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Use the graph to estimate the solutions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51" y="2603151"/>
            <a:ext cx="4075681" cy="40756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624" y="2603151"/>
            <a:ext cx="3198751" cy="4094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201793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=−1.0,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=1.4,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=3.6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17931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BD388B6-E413-40D1-A4F2-3E6DB53CAA53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8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find an estimate for the solution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267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find an estimate for the solution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267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151" y="2603151"/>
            <a:ext cx="4075681" cy="40756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624" y="2603151"/>
            <a:ext cx="3198751" cy="4094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22677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=−1.2,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=1.8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=3.4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267723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94CC3FC-2287-47BD-92CE-8761458075E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25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find an estimate for the solution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2000" t="-2116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drawn below. By drawing a suitable straight line on the grid, find an estimate for the solution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+8=0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6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60" y="2763292"/>
            <a:ext cx="4075681" cy="40756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624" y="2744845"/>
            <a:ext cx="3198751" cy="4094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017008" y="230385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=−1.3,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=1.6,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008" y="2303859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C27F4C9-C35F-4BD7-B68E-6687B1A04FA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07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