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10" r:id="rId412"/>
    <p:sldId id="1421" r:id="rId413"/>
    <p:sldId id="1422" r:id="rId414"/>
    <p:sldId id="1423" r:id="rId415"/>
    <p:sldId id="1424" r:id="rId416"/>
    <p:sldId id="1425" r:id="rId417"/>
    <p:sldId id="1426" r:id="rId418"/>
    <p:sldId id="1427" r:id="rId419"/>
    <p:sldId id="1428" r:id="rId420"/>
    <p:sldId id="1429" r:id="rId421"/>
    <p:sldId id="1430" r:id="rId422"/>
    <p:sldId id="1431" r:id="rId423"/>
    <p:sldId id="1432" r:id="rId424"/>
    <p:sldId id="1433" r:id="rId425"/>
    <p:sldId id="1434" r:id="rId426"/>
    <p:sldId id="1435" r:id="rId427"/>
    <p:sldId id="1436" r:id="rId428"/>
    <p:sldId id="1437" r:id="rId4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12" Type="http://schemas.openxmlformats.org/officeDocument/2006/relationships/slide" Target="slides/slide411.xml"/><Relationship Id="rId413" Type="http://schemas.openxmlformats.org/officeDocument/2006/relationships/slide" Target="slides/slide412.xml"/><Relationship Id="rId414" Type="http://schemas.openxmlformats.org/officeDocument/2006/relationships/slide" Target="slides/slide413.xml"/><Relationship Id="rId415" Type="http://schemas.openxmlformats.org/officeDocument/2006/relationships/slide" Target="slides/slide414.xml"/><Relationship Id="rId416" Type="http://schemas.openxmlformats.org/officeDocument/2006/relationships/slide" Target="slides/slide415.xml"/><Relationship Id="rId417" Type="http://schemas.openxmlformats.org/officeDocument/2006/relationships/slide" Target="slides/slide416.xml"/><Relationship Id="rId418" Type="http://schemas.openxmlformats.org/officeDocument/2006/relationships/slide" Target="slides/slide417.xml"/><Relationship Id="rId419" Type="http://schemas.openxmlformats.org/officeDocument/2006/relationships/slide" Target="slides/slide418.xml"/><Relationship Id="rId420" Type="http://schemas.openxmlformats.org/officeDocument/2006/relationships/slide" Target="slides/slide419.xml"/><Relationship Id="rId421" Type="http://schemas.openxmlformats.org/officeDocument/2006/relationships/slide" Target="slides/slide420.xml"/><Relationship Id="rId422" Type="http://schemas.openxmlformats.org/officeDocument/2006/relationships/slide" Target="slides/slide421.xml"/><Relationship Id="rId423" Type="http://schemas.openxmlformats.org/officeDocument/2006/relationships/slide" Target="slides/slide422.xml"/><Relationship Id="rId424" Type="http://schemas.openxmlformats.org/officeDocument/2006/relationships/slide" Target="slides/slide423.xml"/><Relationship Id="rId425" Type="http://schemas.openxmlformats.org/officeDocument/2006/relationships/slide" Target="slides/slide424.xml"/><Relationship Id="rId426" Type="http://schemas.openxmlformats.org/officeDocument/2006/relationships/slide" Target="slides/slide425.xml"/><Relationship Id="rId427" Type="http://schemas.openxmlformats.org/officeDocument/2006/relationships/slide" Target="slides/slide426.xml"/><Relationship Id="rId428" Type="http://schemas.openxmlformats.org/officeDocument/2006/relationships/slide" Target="slides/slide427.xml"/><Relationship Id="rId429" Type="http://schemas.openxmlformats.org/officeDocument/2006/relationships/slide" Target="slides/slide428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51.png"/><Relationship Id="rId3" Type="http://schemas.openxmlformats.org/officeDocument/2006/relationships/image" Target="../media/image3661.png"/><Relationship Id="rId4" Type="http://schemas.openxmlformats.org/officeDocument/2006/relationships/image" Target="../media/image112.png"/><Relationship Id="rId5" Type="http://schemas.openxmlformats.org/officeDocument/2006/relationships/image" Target="../media/image551.png"/><Relationship Id="rId6" Type="http://schemas.openxmlformats.org/officeDocument/2006/relationships/image" Target="../media/image552.png"/><Relationship Id="rId7" Type="http://schemas.openxmlformats.org/officeDocument/2006/relationships/image" Target="../media/image553.png"/><Relationship Id="rId8" Type="http://schemas.openxmlformats.org/officeDocument/2006/relationships/hyperlink" Target="https://www.desmos.com/" TargetMode="External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71.png"/><Relationship Id="rId3" Type="http://schemas.openxmlformats.org/officeDocument/2006/relationships/image" Target="../media/image3681.png"/><Relationship Id="rId4" Type="http://schemas.openxmlformats.org/officeDocument/2006/relationships/image" Target="../media/image113.png"/><Relationship Id="rId5" Type="http://schemas.openxmlformats.org/officeDocument/2006/relationships/image" Target="../media/image555.png"/><Relationship Id="rId6" Type="http://schemas.openxmlformats.org/officeDocument/2006/relationships/image" Target="../media/image556.png"/><Relationship Id="rId7" Type="http://schemas.openxmlformats.org/officeDocument/2006/relationships/image" Target="../media/image557.png"/><Relationship Id="rId8" Type="http://schemas.openxmlformats.org/officeDocument/2006/relationships/hyperlink" Target="https://www.desmos.com/" TargetMode="Externa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91.png"/><Relationship Id="rId3" Type="http://schemas.openxmlformats.org/officeDocument/2006/relationships/image" Target="../media/image3701.png"/><Relationship Id="rId4" Type="http://schemas.openxmlformats.org/officeDocument/2006/relationships/image" Target="../media/image114.png"/><Relationship Id="rId5" Type="http://schemas.openxmlformats.org/officeDocument/2006/relationships/image" Target="../media/image789.png"/><Relationship Id="rId6" Type="http://schemas.openxmlformats.org/officeDocument/2006/relationships/image" Target="../media/image793.png"/><Relationship Id="rId7" Type="http://schemas.openxmlformats.org/officeDocument/2006/relationships/hyperlink" Target="https://www.desmos.com/" TargetMode="External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42.png"/><Relationship Id="rId3" Type="http://schemas.openxmlformats.org/officeDocument/2006/relationships/image" Target="../media/image8510.png"/><Relationship Id="rId4" Type="http://schemas.openxmlformats.org/officeDocument/2006/relationships/image" Target="../media/image115.png"/><Relationship Id="rId5" Type="http://schemas.openxmlformats.org/officeDocument/2006/relationships/image" Target="../media/image8711.png"/><Relationship Id="rId6" Type="http://schemas.openxmlformats.org/officeDocument/2006/relationships/image" Target="../media/image8811.png"/><Relationship Id="rId7" Type="http://schemas.openxmlformats.org/officeDocument/2006/relationships/hyperlink" Target="https://www.desmos.com/" TargetMode="External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12.png"/><Relationship Id="rId4" Type="http://schemas.openxmlformats.org/officeDocument/2006/relationships/image" Target="../media/image828.png"/><Relationship Id="rId5" Type="http://schemas.openxmlformats.org/officeDocument/2006/relationships/image" Target="../media/image829.png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310.png"/><Relationship Id="rId3" Type="http://schemas.openxmlformats.org/officeDocument/2006/relationships/image" Target="../media/image831.png"/><Relationship Id="rId4" Type="http://schemas.openxmlformats.org/officeDocument/2006/relationships/image" Target="../media/image832.png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3" Type="http://schemas.openxmlformats.org/officeDocument/2006/relationships/image" Target="../media/image3741.png"/><Relationship Id="rId4" Type="http://schemas.openxmlformats.org/officeDocument/2006/relationships/image" Target="../media/image833.png"/><Relationship Id="rId5" Type="http://schemas.openxmlformats.org/officeDocument/2006/relationships/image" Target="../media/image834.png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11.png"/><Relationship Id="rId3" Type="http://schemas.openxmlformats.org/officeDocument/2006/relationships/image" Target="../media/image9011.png"/><Relationship Id="rId4" Type="http://schemas.openxmlformats.org/officeDocument/2006/relationships/image" Target="../media/image9111.png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51.png"/><Relationship Id="rId3" Type="http://schemas.openxmlformats.org/officeDocument/2006/relationships/image" Target="../media/image3761.png"/><Relationship Id="rId4" Type="http://schemas.openxmlformats.org/officeDocument/2006/relationships/image" Target="../media/image835.png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71.png"/><Relationship Id="rId3" Type="http://schemas.openxmlformats.org/officeDocument/2006/relationships/image" Target="../media/image3781.png"/><Relationship Id="rId4" Type="http://schemas.openxmlformats.org/officeDocument/2006/relationships/image" Target="../media/image836.png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91.png"/><Relationship Id="rId3" Type="http://schemas.openxmlformats.org/officeDocument/2006/relationships/image" Target="../media/image3801.png"/><Relationship Id="rId4" Type="http://schemas.openxmlformats.org/officeDocument/2006/relationships/image" Target="../media/image3813.png"/><Relationship Id="rId5" Type="http://schemas.openxmlformats.org/officeDocument/2006/relationships/image" Target="../media/image3822.png"/><Relationship Id="rId7" Type="http://schemas.openxmlformats.org/officeDocument/2006/relationships/image" Target="../media/image838.png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4.png"/><Relationship Id="rId4" Type="http://schemas.openxmlformats.org/officeDocument/2006/relationships/image" Target="../media/image839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Relationship Id="rId7" Type="http://schemas.openxmlformats.org/officeDocument/2006/relationships/hyperlink" Target="https://www.desmos.com/" TargetMode="External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52.png"/><Relationship Id="rId4" Type="http://schemas.openxmlformats.org/officeDocument/2006/relationships/image" Target="../media/image843.png"/><Relationship Id="rId5" Type="http://schemas.openxmlformats.org/officeDocument/2006/relationships/image" Target="../media/image118.png"/><Relationship Id="rId6" Type="http://schemas.openxmlformats.org/officeDocument/2006/relationships/image" Target="../media/image119.png"/><Relationship Id="rId7" Type="http://schemas.openxmlformats.org/officeDocument/2006/relationships/hyperlink" Target="https://www.desmos.com/" TargetMode="External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3.png"/><Relationship Id="rId3" Type="http://schemas.openxmlformats.org/officeDocument/2006/relationships/image" Target="../media/image3842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846.png"/><Relationship Id="rId7" Type="http://schemas.openxmlformats.org/officeDocument/2006/relationships/image" Target="../media/image847.png"/><Relationship Id="rId10" Type="http://schemas.openxmlformats.org/officeDocument/2006/relationships/image" Target="../media/image852.png"/><Relationship Id="rId11" Type="http://schemas.openxmlformats.org/officeDocument/2006/relationships/image" Target="../media/image9811.png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3892.png"/><Relationship Id="rId5" Type="http://schemas.openxmlformats.org/officeDocument/2006/relationships/image" Target="../media/image3901.png"/><Relationship Id="rId6" Type="http://schemas.openxmlformats.org/officeDocument/2006/relationships/image" Target="../media/image854.png"/><Relationship Id="rId7" Type="http://schemas.openxmlformats.org/officeDocument/2006/relationships/image" Target="../media/image855.png"/><Relationship Id="rId8" Type="http://schemas.openxmlformats.org/officeDocument/2006/relationships/image" Target="../media/image856.png"/><Relationship Id="rId9" Type="http://schemas.openxmlformats.org/officeDocument/2006/relationships/image" Target="../media/image857.png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5.png"/><Relationship Id="rId3" Type="http://schemas.openxmlformats.org/officeDocument/2006/relationships/image" Target="../media/image3923.png"/><Relationship Id="rId4" Type="http://schemas.openxmlformats.org/officeDocument/2006/relationships/image" Target="../media/image858.png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3.png"/><Relationship Id="rId3" Type="http://schemas.openxmlformats.org/officeDocument/2006/relationships/image" Target="../media/image3922.png"/><Relationship Id="rId4" Type="http://schemas.openxmlformats.org/officeDocument/2006/relationships/image" Target="../media/image859.png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r="-12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110177" y="1784838"/>
            <a:ext cx="3485611" cy="4410595"/>
            <a:chOff x="5110177" y="1784838"/>
            <a:chExt cx="3485611" cy="441059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0177" y="1784838"/>
              <a:ext cx="3485611" cy="441059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5966202" y="4853602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6202" y="4853602"/>
                  <a:ext cx="533158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7200056" y="4840600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0056" y="4840600"/>
                  <a:ext cx="533158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745786" y="5722761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(−4, −4)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5786" y="5722761"/>
                  <a:ext cx="533158" cy="338554"/>
                </a:xfrm>
                <a:prstGeom prst="rect">
                  <a:avLst/>
                </a:prstGeom>
                <a:blipFill>
                  <a:blip r:embed="rId7"/>
                  <a:stretch>
                    <a:fillRect l="-44828" r="-36782" b="-109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0EC70B4-162A-4486-BABD-797490DCECC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r="-12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13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597718" y="1746346"/>
            <a:ext cx="2519469" cy="4710113"/>
            <a:chOff x="5365582" y="1746346"/>
            <a:chExt cx="2751605" cy="511165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5582" y="1746346"/>
              <a:ext cx="2751605" cy="501837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5684848" y="2242287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4848" y="2242287"/>
                  <a:ext cx="533158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7331941" y="2242287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41" y="2242287"/>
                  <a:ext cx="533158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6474805" y="6519446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(−4, −25)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4805" y="6519446"/>
                  <a:ext cx="533158" cy="338554"/>
                </a:xfrm>
                <a:prstGeom prst="rect">
                  <a:avLst/>
                </a:prstGeom>
                <a:blipFill>
                  <a:blip r:embed="rId7"/>
                  <a:stretch>
                    <a:fillRect l="-54545" r="-46591" b="-89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0023E0-9C61-45A0-896A-6A75CD891E7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2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r="-5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667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378522" y="1837592"/>
            <a:ext cx="2939424" cy="4334608"/>
            <a:chOff x="5378522" y="1837592"/>
            <a:chExt cx="2939424" cy="43346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8522" y="1837592"/>
              <a:ext cx="2939424" cy="433460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5933964" y="2426926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3964" y="2426926"/>
                  <a:ext cx="533158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6848234" y="5753349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(−4, −16)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8234" y="5753349"/>
                  <a:ext cx="533158" cy="338554"/>
                </a:xfrm>
                <a:prstGeom prst="rect">
                  <a:avLst/>
                </a:prstGeom>
                <a:blipFill>
                  <a:blip r:embed="rId6"/>
                  <a:stretch>
                    <a:fillRect l="-54545" r="-46591" b="-109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3E1AAC4-1ACF-4C9F-9505-30F29E922A3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93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135857" y="1792891"/>
            <a:ext cx="3434252" cy="3873634"/>
            <a:chOff x="5135857" y="1792891"/>
            <a:chExt cx="3434252" cy="387363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5857" y="1792891"/>
              <a:ext cx="3434252" cy="387363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7042722" y="2222130"/>
                  <a:ext cx="533158" cy="5583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2722" y="2222130"/>
                  <a:ext cx="533158" cy="55835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7215009" y="2780488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5009" y="2780488"/>
                  <a:ext cx="533158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A14737C-56DE-4EDB-A095-04E6F3C8B2E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79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b="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b="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b="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−16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474043" y="1165114"/>
                <a:ext cx="4572001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U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−8, 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(−3, −25)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43" y="1165114"/>
                <a:ext cx="4572001" cy="3416320"/>
              </a:xfrm>
              <a:prstGeom prst="rect">
                <a:avLst/>
              </a:prstGeom>
              <a:blipFill>
                <a:blip r:embed="rId5"/>
                <a:stretch>
                  <a:fillRect t="-1426" b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0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b="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b="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b="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+9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74043" y="1165114"/>
                <a:ext cx="4572001" cy="35606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U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2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−5,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43" y="1165114"/>
                <a:ext cx="4572001" cy="3560655"/>
              </a:xfrm>
              <a:prstGeom prst="rect">
                <a:avLst/>
              </a:prstGeom>
              <a:blipFill>
                <a:blip r:embed="rId4"/>
                <a:stretch>
                  <a:fillRect t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41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b="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b="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b="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74043" y="1165114"/>
                <a:ext cx="4572001" cy="36375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U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1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−1,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1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43" y="1165114"/>
                <a:ext cx="4572001" cy="3637599"/>
              </a:xfrm>
              <a:prstGeom prst="rect">
                <a:avLst/>
              </a:prstGeom>
              <a:blipFill>
                <a:blip r:embed="rId5"/>
                <a:stretch>
                  <a:fillRect t="-1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50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b="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b="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b="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Shape: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i="1" dirty="0">
                    <a:latin typeface="Candara" panose="020E0502030303020204" pitchFamily="34" charset="0"/>
                  </a:rPr>
                  <a:t>-</a:t>
                </a:r>
                <a:r>
                  <a:rPr lang="en-US" sz="2400" dirty="0">
                    <a:latin typeface="Candara" panose="020E0502030303020204" pitchFamily="34" charset="0"/>
                  </a:rPr>
                  <a:t>intercept:</a:t>
                </a: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-intercept(s):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Turning point: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156802"/>
                <a:ext cx="4572001" cy="3537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2, 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1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1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156802"/>
                <a:ext cx="4572001" cy="3537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63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coordinates of the turning point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coordinates of the turning point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61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(−4, −18)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6199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77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coordinates of the turning point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coordinates of the turning point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61994"/>
                <a:ext cx="4572001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61994"/>
                <a:ext cx="4572001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68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Plot the graph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Plot the graph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A6B7E86F-E7E4-4463-B05A-C3561895BED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768" y="1401848"/>
              <a:ext cx="4176464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51765203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203587843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A6B7E86F-E7E4-4463-B05A-C3561895BE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7857699"/>
                  </p:ext>
                </p:extLst>
              </p:nvPr>
            </p:nvGraphicFramePr>
            <p:xfrm>
              <a:off x="197768" y="1401848"/>
              <a:ext cx="4176464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51765203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203587843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163" t="-1639" r="-7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163" t="-1639" r="-6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3529" t="-1639" r="-507059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0000" t="-1639" r="-4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0000" t="-1639" r="-3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00000" t="-1639" r="-2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07059" t="-1639" r="-103529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98837" t="-1639" r="-2326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163" t="-101639" r="-7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A6B7E86F-E7E4-4463-B05A-C3561895BED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03648" y="1401848"/>
              <a:ext cx="4176464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51765203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203587843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A6B7E86F-E7E4-4463-B05A-C3561895BE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5901106"/>
                  </p:ext>
                </p:extLst>
              </p:nvPr>
            </p:nvGraphicFramePr>
            <p:xfrm>
              <a:off x="4803648" y="1401848"/>
              <a:ext cx="4176464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51765203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203587843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326" t="-1639" r="-7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2326" t="-1639" r="-6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4706" t="-1639" r="-507059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1163" t="-1639" r="-4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1163" t="-1639" r="-3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501163" t="-1639" r="-2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608235" t="-1639" r="-103529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700000" t="-1639" r="-2326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326" t="-101639" r="-7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8" y="1768372"/>
                <a:ext cx="457200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41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768372"/>
                <a:ext cx="457200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829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25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25507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blipFill>
                <a:blip r:embed="rId4"/>
                <a:stretch>
                  <a:fillRect l="-2000" b="-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275" y="1107744"/>
            <a:ext cx="3405415" cy="23212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275" y="4179012"/>
            <a:ext cx="3410432" cy="22964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D70D63-FB2A-41FC-B26D-52092C8670B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7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66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66132"/>
              </a:xfrm>
              <a:prstGeom prst="rect">
                <a:avLst/>
              </a:prstGeom>
              <a:blipFill>
                <a:blip r:embed="rId2"/>
                <a:stretch>
                  <a:fillRect l="-2000" b="-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blipFill>
                <a:blip r:embed="rId4"/>
                <a:stretch>
                  <a:fillRect l="-2000" b="-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417" y="4237859"/>
            <a:ext cx="3005132" cy="2368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0417" y="1310053"/>
            <a:ext cx="3005132" cy="21392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ADD295-1D1A-441D-9018-9FE6B0A8DFC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16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0" y="480929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0929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72000" y="1430446"/>
                <a:ext cx="4572000" cy="5294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16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endParaRPr lang="en-US" sz="2400" b="0" dirty="0"/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30446"/>
                <a:ext cx="4572000" cy="52940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9" y="644596"/>
            <a:ext cx="4347549" cy="32781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59" y="574013"/>
            <a:ext cx="4377069" cy="29860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363559" y="738664"/>
                <a:ext cx="18149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559" y="738664"/>
                <a:ext cx="1814991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308545" y="726483"/>
                <a:ext cx="18149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545" y="726483"/>
                <a:ext cx="1814991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460395" y="2531756"/>
                <a:ext cx="1814991" cy="612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395" y="2531756"/>
                <a:ext cx="1814991" cy="612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573356" y="2653456"/>
                <a:ext cx="18149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=3−2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356" y="2653456"/>
                <a:ext cx="1814991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09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  <p:bldP spid="15" grpId="0"/>
      <p:bldP spid="16" grpId="0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95"/>
          <a:stretch/>
        </p:blipFill>
        <p:spPr>
          <a:xfrm>
            <a:off x="4708528" y="638348"/>
            <a:ext cx="4298943" cy="4424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7" y="497586"/>
            <a:ext cx="4460306" cy="4476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502592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02592"/>
                <a:ext cx="4572000" cy="6370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333585"/>
                <a:ext cx="4572000" cy="6524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16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33585"/>
                <a:ext cx="4572000" cy="65244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546489" y="2159618"/>
                <a:ext cx="14262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489" y="2159618"/>
                <a:ext cx="142624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548379" y="638347"/>
                <a:ext cx="14262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=2−3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379" y="638347"/>
                <a:ext cx="1426243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88072" y="2159619"/>
                <a:ext cx="14262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072" y="2159619"/>
                <a:ext cx="1426243" cy="307777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03767" y="638348"/>
                <a:ext cx="159329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3767" y="638348"/>
                <a:ext cx="1593297" cy="307777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669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  <p:bldP spid="12" grpId="0"/>
      <p:bldP spid="15" grpId="0"/>
    </p:bld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461665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The curve passes through the points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(1, 5)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(4, 320)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Calculate the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24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461665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The curve passes through the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(2, 45)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(4, 405)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Calculate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4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571999" y="2031325"/>
                <a:ext cx="4572001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31325"/>
                <a:ext cx="4572001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96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</p:bld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circle has centre at the origin, and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Write the equation of the circle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461665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circle has centre at the origin, and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Write the equation of the circle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circle has centre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(0, 0)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and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Write the equation of the circle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5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577017" y="1661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6199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427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</p:bld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