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399.xml" ContentType="application/vnd.openxmlformats-officedocument.presentationml.slide+xml"/>
  <Override PartName="/ppt/slides/slide4.xml" ContentType="application/vnd.openxmlformats-officedocument.presentationml.slide+xml"/>
  <Override PartName="/ppt/slides/slide400.xml" ContentType="application/vnd.openxmlformats-officedocument.presentationml.slide+xml"/>
  <Override PartName="/ppt/slides/slide401.xml" ContentType="application/vnd.openxmlformats-officedocument.presentationml.slide+xml"/>
  <Override PartName="/ppt/slides/slide402.xml" ContentType="application/vnd.openxmlformats-officedocument.presentationml.slide+xml"/>
  <Override PartName="/ppt/slides/slide403.xml" ContentType="application/vnd.openxmlformats-officedocument.presentationml.slide+xml"/>
  <Override PartName="/ppt/slides/slide404.xml" ContentType="application/vnd.openxmlformats-officedocument.presentationml.slide+xml"/>
  <Override PartName="/ppt/slides/slide405.xml" ContentType="application/vnd.openxmlformats-officedocument.presentationml.slide+xml"/>
  <Override PartName="/ppt/slides/slide406.xml" ContentType="application/vnd.openxmlformats-officedocument.presentationml.slide+xml"/>
  <Override PartName="/ppt/slides/slide407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644" r:id="rId399"/>
    <p:sldId id="1635" r:id="rId400"/>
    <p:sldId id="1636" r:id="rId401"/>
    <p:sldId id="1637" r:id="rId402"/>
    <p:sldId id="1638" r:id="rId403"/>
    <p:sldId id="1639" r:id="rId404"/>
    <p:sldId id="1640" r:id="rId405"/>
    <p:sldId id="1641" r:id="rId406"/>
    <p:sldId id="1642" r:id="rId407"/>
    <p:sldId id="1643" r:id="rId40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99" Type="http://schemas.openxmlformats.org/officeDocument/2006/relationships/slide" Target="slides/slide398.xml"/><Relationship Id="rId400" Type="http://schemas.openxmlformats.org/officeDocument/2006/relationships/slide" Target="slides/slide399.xml"/><Relationship Id="rId401" Type="http://schemas.openxmlformats.org/officeDocument/2006/relationships/slide" Target="slides/slide400.xml"/><Relationship Id="rId402" Type="http://schemas.openxmlformats.org/officeDocument/2006/relationships/slide" Target="slides/slide401.xml"/><Relationship Id="rId403" Type="http://schemas.openxmlformats.org/officeDocument/2006/relationships/slide" Target="slides/slide402.xml"/><Relationship Id="rId404" Type="http://schemas.openxmlformats.org/officeDocument/2006/relationships/slide" Target="slides/slide403.xml"/><Relationship Id="rId405" Type="http://schemas.openxmlformats.org/officeDocument/2006/relationships/slide" Target="slides/slide404.xml"/><Relationship Id="rId406" Type="http://schemas.openxmlformats.org/officeDocument/2006/relationships/slide" Target="slides/slide405.xml"/><Relationship Id="rId407" Type="http://schemas.openxmlformats.org/officeDocument/2006/relationships/slide" Target="slides/slide406.xml"/><Relationship Id="rId408" Type="http://schemas.openxmlformats.org/officeDocument/2006/relationships/slide" Target="slides/slide407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10.png"/><Relationship Id="rId3" Type="http://schemas.openxmlformats.org/officeDocument/2006/relationships/image" Target="../media/image6120.png"/><Relationship Id="rId4" Type="http://schemas.openxmlformats.org/officeDocument/2006/relationships/image" Target="../media/image1322.png"/></Relationships>
</file>

<file path=ppt/slides/_rels/slide4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30.png"/><Relationship Id="rId3" Type="http://schemas.openxmlformats.org/officeDocument/2006/relationships/image" Target="../media/image6140.png"/><Relationship Id="rId4" Type="http://schemas.openxmlformats.org/officeDocument/2006/relationships/image" Target="../media/image6191.png"/></Relationships>
</file>

<file path=ppt/slides/_rels/slide4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1.png"/></Relationships>
</file>

<file path=ppt/slides/_rels/slide4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50.png"/><Relationship Id="rId3" Type="http://schemas.openxmlformats.org/officeDocument/2006/relationships/image" Target="../media/image6160.png"/><Relationship Id="rId4" Type="http://schemas.openxmlformats.org/officeDocument/2006/relationships/image" Target="../media/image622.png"/></Relationships>
</file>

<file path=ppt/slides/_rels/slide4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70.png"/><Relationship Id="rId3" Type="http://schemas.openxmlformats.org/officeDocument/2006/relationships/image" Target="../media/image6180.png"/><Relationship Id="rId4" Type="http://schemas.openxmlformats.org/officeDocument/2006/relationships/image" Target="../media/image623.png"/></Relationships>
</file>

<file path=ppt/slides/_rels/slide4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90.png"/><Relationship Id="rId3" Type="http://schemas.openxmlformats.org/officeDocument/2006/relationships/image" Target="../media/image6211.png"/><Relationship Id="rId4" Type="http://schemas.openxmlformats.org/officeDocument/2006/relationships/image" Target="../media/image624.png"/></Relationships>
</file>

<file path=ppt/slides/_rels/slide4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5.png"/><Relationship Id="rId3" Type="http://schemas.openxmlformats.org/officeDocument/2006/relationships/image" Target="../media/image626.png"/></Relationships>
</file>

<file path=ppt/slides/_rels/slide4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20.png"/><Relationship Id="rId3" Type="http://schemas.openxmlformats.org/officeDocument/2006/relationships/image" Target="../media/image802.png"/></Relationships>
</file>

<file path=ppt/slides/_rels/slide4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240.png"/><Relationship Id="rId3" Type="http://schemas.openxmlformats.org/officeDocument/2006/relationships/image" Target="../media/image6250.png"/><Relationship Id="rId4" Type="http://schemas.openxmlformats.org/officeDocument/2006/relationships/image" Target="../media/image628.png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−3+2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is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for all real integers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b="0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−3+2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−9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is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for all real integers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154984"/>
              </a:xfrm>
              <a:prstGeom prst="rect">
                <a:avLst/>
              </a:prstGeom>
              <a:blipFill>
                <a:blip r:embed="rId2"/>
                <a:stretch>
                  <a:fillRect l="-2000" t="-1175" b="-24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−3+10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−11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is a multiple of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2400" dirty="0">
                    <a:latin typeface="Candara" panose="020E0502030303020204" pitchFamily="34" charset="0"/>
                  </a:rPr>
                  <a:t> for all real integers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r="-2667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292662"/>
                <a:ext cx="457200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14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−14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292662"/>
                <a:ext cx="4572001" cy="12003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45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Prove that the sum of five consecutive integers is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82" r="-800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Prove that the sum of three consecutive integers is a multiple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r="-800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7018" y="1490008"/>
                <a:ext cx="4572001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Let the first integer be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: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+3                         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     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490008"/>
                <a:ext cx="4572001" cy="1569660"/>
              </a:xfrm>
              <a:prstGeom prst="rect">
                <a:avLst/>
              </a:prstGeom>
              <a:blipFill>
                <a:blip r:embed="rId4"/>
                <a:stretch>
                  <a:fillRect l="-2133" t="-3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60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5017" y="448271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>
                <a:latin typeface="Candara" panose="020E0502030303020204" pitchFamily="34" charset="0"/>
              </a:rPr>
              <a:t>Prove that the product of two odd numbers is an odd number.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Prove that the product of two even numbers is an even number.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5" y="1279268"/>
                <a:ext cx="4572001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Let even numbers be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5" y="1279268"/>
                <a:ext cx="4572001" cy="1569660"/>
              </a:xfrm>
              <a:prstGeom prst="rect">
                <a:avLst/>
              </a:prstGeom>
              <a:blipFill>
                <a:blip r:embed="rId2"/>
                <a:stretch>
                  <a:fillRect l="-400" t="-3113" r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726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Prove algebraically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is always even, given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is an integer greater than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82" r="-2667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Prove algebraically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−(2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an even number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490008"/>
                <a:ext cx="4572001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≡4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+1−2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≡4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490008"/>
                <a:ext cx="4572001" cy="15696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921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is two more than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for all positive integer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one more than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for all positive integer values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589761"/>
                <a:ext cx="457200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+1−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+1                    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589761"/>
                <a:ext cx="4572001" cy="12003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7677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+3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is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for all positive integer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82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Prove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a multiple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for all positive integer values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523259"/>
                <a:ext cx="4572001" cy="16312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≡9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+12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+4−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−12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≡9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+12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+4−9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+12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−4   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≡24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                        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≡8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                                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523259"/>
                <a:ext cx="4572001" cy="16312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175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5017" y="448271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0" dirty="0">
                <a:latin typeface="Candara" panose="020E0502030303020204" pitchFamily="34" charset="0"/>
              </a:rPr>
              <a:t>Prove algebraically that the difference between two different odd numbers is an even number.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ndara" panose="020E0502030303020204" pitchFamily="34" charset="0"/>
              </a:rPr>
              <a:t>Prove algebraically that the difference between two different even numbers is an even number.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49000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490008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82035" y="1648600"/>
                <a:ext cx="457200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Let even numbers be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≡2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1648600"/>
                <a:ext cx="4572001" cy="1200329"/>
              </a:xfrm>
              <a:prstGeom prst="rect">
                <a:avLst/>
              </a:prstGeom>
              <a:blipFill>
                <a:blip r:embed="rId3"/>
                <a:stretch>
                  <a:fillRect l="-533" t="-4061" r="-18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02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Prove that the product of four consecutive integers is always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82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Prove that the product of three consecutive integers is always a multiple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Proof by showing at least one is a multiple of 2, and one will be a multiple of 3…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2000" t="-2111" r="-1600" b="-50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4577018" y="1564822"/>
            <a:ext cx="45720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endParaRPr lang="en-US" sz="2400" b="0" dirty="0">
              <a:solidFill>
                <a:srgbClr val="FF0000"/>
              </a:solidFill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275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407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Prove that, for all positive values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d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are integers or variables.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407052"/>
              </a:xfrm>
              <a:prstGeom prst="rect">
                <a:avLst/>
              </a:prstGeom>
              <a:blipFill>
                <a:blip r:embed="rId2"/>
                <a:stretch>
                  <a:fillRect l="-2000" t="-3478" b="-95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407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Prove that, for all positive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find the integers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407052"/>
              </a:xfrm>
              <a:prstGeom prst="rect">
                <a:avLst/>
              </a:prstGeom>
              <a:blipFill>
                <a:blip r:embed="rId3"/>
                <a:stretch>
                  <a:fillRect l="-2000" t="-3463"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86425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86425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261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