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54.xml" ContentType="application/vnd.openxmlformats-officedocument.presentationml.slide+xml"/>
  <Override PartName="/ppt/slides/slide355.xml" ContentType="application/vnd.openxmlformats-officedocument.presentationml.slide+xml"/>
  <Override PartName="/ppt/slides/slide356.xml" ContentType="application/vnd.openxmlformats-officedocument.presentationml.slide+xml"/>
  <Override PartName="/ppt/slides/slide357.xml" ContentType="application/vnd.openxmlformats-officedocument.presentationml.slide+xml"/>
  <Override PartName="/ppt/slides/slide358.xml" ContentType="application/vnd.openxmlformats-officedocument.presentationml.slide+xml"/>
  <Override PartName="/ppt/slides/slide359.xml" ContentType="application/vnd.openxmlformats-officedocument.presentationml.slide+xml"/>
  <Override PartName="/ppt/slides/slide360.xml" ContentType="application/vnd.openxmlformats-officedocument.presentationml.slide+xml"/>
  <Override PartName="/ppt/slides/slide361.xml" ContentType="application/vnd.openxmlformats-officedocument.presentationml.slide+xml"/>
  <Override PartName="/ppt/slides/slide362.xml" ContentType="application/vnd.openxmlformats-officedocument.presentationml.slide+xml"/>
  <Override PartName="/ppt/slides/slide363.xml" ContentType="application/vnd.openxmlformats-officedocument.presentationml.slide+xml"/>
  <Override PartName="/ppt/slides/slide364.xml" ContentType="application/vnd.openxmlformats-officedocument.presentationml.slide+xml"/>
  <Override PartName="/ppt/slides/slide365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09" r:id="rId350"/>
    <p:sldId id="1546" r:id="rId351"/>
    <p:sldId id="1547" r:id="rId352"/>
    <p:sldId id="1548" r:id="rId353"/>
    <p:sldId id="1549" r:id="rId354"/>
    <p:sldId id="1550" r:id="rId355"/>
    <p:sldId id="1551" r:id="rId356"/>
    <p:sldId id="1552" r:id="rId357"/>
    <p:sldId id="1553" r:id="rId358"/>
    <p:sldId id="1554" r:id="rId359"/>
    <p:sldId id="1555" r:id="rId360"/>
    <p:sldId id="1556" r:id="rId361"/>
    <p:sldId id="1557" r:id="rId362"/>
    <p:sldId id="1558" r:id="rId363"/>
    <p:sldId id="1559" r:id="rId364"/>
    <p:sldId id="1560" r:id="rId365"/>
    <p:sldId id="1561" r:id="rId366"/>
    <p:sldId id="1562" r:id="rId367"/>
    <p:sldId id="1563" r:id="rId368"/>
    <p:sldId id="1564" r:id="rId369"/>
    <p:sldId id="1565" r:id="rId370"/>
    <p:sldId id="1566" r:id="rId371"/>
    <p:sldId id="1567" r:id="rId372"/>
    <p:sldId id="1568" r:id="rId373"/>
    <p:sldId id="1569" r:id="rId374"/>
    <p:sldId id="1570" r:id="rId375"/>
    <p:sldId id="1571" r:id="rId376"/>
    <p:sldId id="1572" r:id="rId377"/>
    <p:sldId id="1573" r:id="rId378"/>
    <p:sldId id="1574" r:id="rId379"/>
    <p:sldId id="1575" r:id="rId380"/>
    <p:sldId id="1576" r:id="rId381"/>
    <p:sldId id="1577" r:id="rId382"/>
    <p:sldId id="1578" r:id="rId383"/>
    <p:sldId id="1579" r:id="rId384"/>
    <p:sldId id="1580" r:id="rId385"/>
    <p:sldId id="1581" r:id="rId386"/>
    <p:sldId id="1582" r:id="rId387"/>
    <p:sldId id="1583" r:id="rId388"/>
    <p:sldId id="1584" r:id="rId389"/>
    <p:sldId id="1585" r:id="rId390"/>
    <p:sldId id="1586" r:id="rId391"/>
    <p:sldId id="1587" r:id="rId392"/>
    <p:sldId id="1588" r:id="rId393"/>
    <p:sldId id="1589" r:id="rId394"/>
    <p:sldId id="1590" r:id="rId395"/>
    <p:sldId id="1591" r:id="rId396"/>
    <p:sldId id="1592" r:id="rId397"/>
    <p:sldId id="1593" r:id="rId39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50" Type="http://schemas.openxmlformats.org/officeDocument/2006/relationships/slide" Target="slides/slide349.xml"/><Relationship Id="rId351" Type="http://schemas.openxmlformats.org/officeDocument/2006/relationships/slide" Target="slides/slide350.xml"/><Relationship Id="rId352" Type="http://schemas.openxmlformats.org/officeDocument/2006/relationships/slide" Target="slides/slide351.xml"/><Relationship Id="rId353" Type="http://schemas.openxmlformats.org/officeDocument/2006/relationships/slide" Target="slides/slide352.xml"/><Relationship Id="rId354" Type="http://schemas.openxmlformats.org/officeDocument/2006/relationships/slide" Target="slides/slide353.xml"/><Relationship Id="rId355" Type="http://schemas.openxmlformats.org/officeDocument/2006/relationships/slide" Target="slides/slide354.xml"/><Relationship Id="rId356" Type="http://schemas.openxmlformats.org/officeDocument/2006/relationships/slide" Target="slides/slide355.xml"/><Relationship Id="rId357" Type="http://schemas.openxmlformats.org/officeDocument/2006/relationships/slide" Target="slides/slide356.xml"/><Relationship Id="rId358" Type="http://schemas.openxmlformats.org/officeDocument/2006/relationships/slide" Target="slides/slide357.xml"/><Relationship Id="rId359" Type="http://schemas.openxmlformats.org/officeDocument/2006/relationships/slide" Target="slides/slide358.xml"/><Relationship Id="rId360" Type="http://schemas.openxmlformats.org/officeDocument/2006/relationships/slide" Target="slides/slide359.xml"/><Relationship Id="rId361" Type="http://schemas.openxmlformats.org/officeDocument/2006/relationships/slide" Target="slides/slide360.xml"/><Relationship Id="rId362" Type="http://schemas.openxmlformats.org/officeDocument/2006/relationships/slide" Target="slides/slide361.xml"/><Relationship Id="rId363" Type="http://schemas.openxmlformats.org/officeDocument/2006/relationships/slide" Target="slides/slide362.xml"/><Relationship Id="rId364" Type="http://schemas.openxmlformats.org/officeDocument/2006/relationships/slide" Target="slides/slide363.xml"/><Relationship Id="rId365" Type="http://schemas.openxmlformats.org/officeDocument/2006/relationships/slide" Target="slides/slide364.xml"/><Relationship Id="rId366" Type="http://schemas.openxmlformats.org/officeDocument/2006/relationships/slide" Target="slides/slide365.xml"/><Relationship Id="rId367" Type="http://schemas.openxmlformats.org/officeDocument/2006/relationships/slide" Target="slides/slide366.xml"/><Relationship Id="rId368" Type="http://schemas.openxmlformats.org/officeDocument/2006/relationships/slide" Target="slides/slide367.xml"/><Relationship Id="rId369" Type="http://schemas.openxmlformats.org/officeDocument/2006/relationships/slide" Target="slides/slide368.xml"/><Relationship Id="rId370" Type="http://schemas.openxmlformats.org/officeDocument/2006/relationships/slide" Target="slides/slide369.xml"/><Relationship Id="rId371" Type="http://schemas.openxmlformats.org/officeDocument/2006/relationships/slide" Target="slides/slide370.xml"/><Relationship Id="rId372" Type="http://schemas.openxmlformats.org/officeDocument/2006/relationships/slide" Target="slides/slide371.xml"/><Relationship Id="rId373" Type="http://schemas.openxmlformats.org/officeDocument/2006/relationships/slide" Target="slides/slide372.xml"/><Relationship Id="rId374" Type="http://schemas.openxmlformats.org/officeDocument/2006/relationships/slide" Target="slides/slide373.xml"/><Relationship Id="rId375" Type="http://schemas.openxmlformats.org/officeDocument/2006/relationships/slide" Target="slides/slide374.xml"/><Relationship Id="rId376" Type="http://schemas.openxmlformats.org/officeDocument/2006/relationships/slide" Target="slides/slide375.xml"/><Relationship Id="rId377" Type="http://schemas.openxmlformats.org/officeDocument/2006/relationships/slide" Target="slides/slide376.xml"/><Relationship Id="rId378" Type="http://schemas.openxmlformats.org/officeDocument/2006/relationships/slide" Target="slides/slide377.xml"/><Relationship Id="rId379" Type="http://schemas.openxmlformats.org/officeDocument/2006/relationships/slide" Target="slides/slide378.xml"/><Relationship Id="rId380" Type="http://schemas.openxmlformats.org/officeDocument/2006/relationships/slide" Target="slides/slide379.xml"/><Relationship Id="rId381" Type="http://schemas.openxmlformats.org/officeDocument/2006/relationships/slide" Target="slides/slide380.xml"/><Relationship Id="rId382" Type="http://schemas.openxmlformats.org/officeDocument/2006/relationships/slide" Target="slides/slide381.xml"/><Relationship Id="rId383" Type="http://schemas.openxmlformats.org/officeDocument/2006/relationships/slide" Target="slides/slide382.xml"/><Relationship Id="rId384" Type="http://schemas.openxmlformats.org/officeDocument/2006/relationships/slide" Target="slides/slide383.xml"/><Relationship Id="rId385" Type="http://schemas.openxmlformats.org/officeDocument/2006/relationships/slide" Target="slides/slide384.xml"/><Relationship Id="rId386" Type="http://schemas.openxmlformats.org/officeDocument/2006/relationships/slide" Target="slides/slide385.xml"/><Relationship Id="rId387" Type="http://schemas.openxmlformats.org/officeDocument/2006/relationships/slide" Target="slides/slide386.xml"/><Relationship Id="rId388" Type="http://schemas.openxmlformats.org/officeDocument/2006/relationships/slide" Target="slides/slide387.xml"/><Relationship Id="rId389" Type="http://schemas.openxmlformats.org/officeDocument/2006/relationships/slide" Target="slides/slide388.xml"/><Relationship Id="rId390" Type="http://schemas.openxmlformats.org/officeDocument/2006/relationships/slide" Target="slides/slide389.xml"/><Relationship Id="rId391" Type="http://schemas.openxmlformats.org/officeDocument/2006/relationships/slide" Target="slides/slide390.xml"/><Relationship Id="rId392" Type="http://schemas.openxmlformats.org/officeDocument/2006/relationships/slide" Target="slides/slide391.xml"/><Relationship Id="rId393" Type="http://schemas.openxmlformats.org/officeDocument/2006/relationships/slide" Target="slides/slide392.xml"/><Relationship Id="rId394" Type="http://schemas.openxmlformats.org/officeDocument/2006/relationships/slide" Target="slides/slide393.xml"/><Relationship Id="rId395" Type="http://schemas.openxmlformats.org/officeDocument/2006/relationships/slide" Target="slides/slide394.xml"/><Relationship Id="rId396" Type="http://schemas.openxmlformats.org/officeDocument/2006/relationships/slide" Target="slides/slide395.xml"/><Relationship Id="rId397" Type="http://schemas.openxmlformats.org/officeDocument/2006/relationships/slide" Target="slides/slide396.xml"/><Relationship Id="rId398" Type="http://schemas.openxmlformats.org/officeDocument/2006/relationships/slide" Target="slides/slide397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4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5.xml"/></Relationship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351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72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Images from http://pt3mathematics.blog.onlinetuition.com.my/2018/05/121-linear-inequalities.html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354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87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Images from https://mr-mathematics.com/solving-inequalities-using-a-number-line/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355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70948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70.png"/><Relationship Id="rId3" Type="http://schemas.openxmlformats.org/officeDocument/2006/relationships/image" Target="../media/image5180.png"/><Relationship Id="rId4" Type="http://schemas.openxmlformats.org/officeDocument/2006/relationships/image" Target="../media/image1139.png"/></Relationships>
</file>

<file path=ppt/slides/_rels/slide3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4" Type="http://schemas.openxmlformats.org/officeDocument/2006/relationships/image" Target="../media/image1143.png"/><Relationship Id="rId5" Type="http://schemas.openxmlformats.org/officeDocument/2006/relationships/image" Target="../media/image1144.png"/><Relationship Id="rId6" Type="http://schemas.openxmlformats.org/officeDocument/2006/relationships/image" Target="../media/image1145.png"/></Relationships>
</file>

<file path=ppt/slides/_rels/slide3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11.png"/><Relationship Id="rId3" Type="http://schemas.openxmlformats.org/officeDocument/2006/relationships/image" Target="../media/image5220.png"/><Relationship Id="rId4" Type="http://schemas.openxmlformats.org/officeDocument/2006/relationships/image" Target="../media/image33.png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40.png"/><Relationship Id="rId5" Type="http://schemas.openxmlformats.org/officeDocument/2006/relationships/image" Target="../media/image1146.png"/><Relationship Id="rId6" Type="http://schemas.openxmlformats.org/officeDocument/2006/relationships/image" Target="../media/image33.png"/></Relationships>
</file>

<file path=ppt/slides/_rels/slide3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4" Type="http://schemas.openxmlformats.org/officeDocument/2006/relationships/image" Target="../media/image1147.png"/><Relationship Id="rId5" Type="http://schemas.openxmlformats.org/officeDocument/2006/relationships/image" Target="../media/image1148.png"/><Relationship Id="rId6" Type="http://schemas.openxmlformats.org/officeDocument/2006/relationships/image" Target="../media/image69.png"/><Relationship Id="rId7" Type="http://schemas.openxmlformats.org/officeDocument/2006/relationships/image" Target="../media/image1149.png"/></Relationships>
</file>

<file path=ppt/slides/_rels/slide3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4" Type="http://schemas.openxmlformats.org/officeDocument/2006/relationships/image" Target="../media/image1153.png"/><Relationship Id="rId5" Type="http://schemas.openxmlformats.org/officeDocument/2006/relationships/image" Target="../media/image1154.png"/><Relationship Id="rId6" Type="http://schemas.openxmlformats.org/officeDocument/2006/relationships/image" Target="../media/image70.png"/><Relationship Id="rId7" Type="http://schemas.openxmlformats.org/officeDocument/2006/relationships/image" Target="../media/image1155.png"/></Relationships>
</file>

<file path=ppt/slides/_rels/slide3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60.png"/><Relationship Id="rId3" Type="http://schemas.openxmlformats.org/officeDocument/2006/relationships/image" Target="../media/image5270.png"/><Relationship Id="rId4" Type="http://schemas.openxmlformats.org/officeDocument/2006/relationships/image" Target="../media/image1156.png"/></Relationships>
</file>

<file path=ppt/slides/_rels/slide3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280.png"/><Relationship Id="rId3" Type="http://schemas.openxmlformats.org/officeDocument/2006/relationships/image" Target="../media/image5290.png"/><Relationship Id="rId4" Type="http://schemas.openxmlformats.org/officeDocument/2006/relationships/image" Target="../media/image1157.png"/></Relationships>
</file>

<file path=ppt/slides/_rels/slide3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00.png"/><Relationship Id="rId3" Type="http://schemas.openxmlformats.org/officeDocument/2006/relationships/image" Target="../media/image5311.png"/><Relationship Id="rId4" Type="http://schemas.openxmlformats.org/officeDocument/2006/relationships/image" Target="../media/image1158.png"/></Relationships>
</file>

<file path=ppt/slides/_rels/slide3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59.png"/><Relationship Id="rId3" Type="http://schemas.openxmlformats.org/officeDocument/2006/relationships/image" Target="../media/image1163.png"/><Relationship Id="rId4" Type="http://schemas.openxmlformats.org/officeDocument/2006/relationships/image" Target="../media/image1164.png"/></Relationships>
</file>

<file path=ppt/slides/_rels/slide3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65.png"/><Relationship Id="rId3" Type="http://schemas.openxmlformats.org/officeDocument/2006/relationships/image" Target="../media/image1166.png"/><Relationship Id="rId4" Type="http://schemas.openxmlformats.org/officeDocument/2006/relationships/image" Target="../media/image1167.png"/></Relationships>
</file>

<file path=ppt/slides/_rels/slide3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68.png"/><Relationship Id="rId3" Type="http://schemas.openxmlformats.org/officeDocument/2006/relationships/image" Target="../media/image1169.png"/><Relationship Id="rId4" Type="http://schemas.openxmlformats.org/officeDocument/2006/relationships/image" Target="../media/image1172.png"/></Relationships>
</file>

<file path=ppt/slides/_rels/slide3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73.png"/><Relationship Id="rId3" Type="http://schemas.openxmlformats.org/officeDocument/2006/relationships/image" Target="../media/image1174.png"/><Relationship Id="rId4" Type="http://schemas.openxmlformats.org/officeDocument/2006/relationships/image" Target="../media/image1175.png"/></Relationships>
</file>

<file path=ppt/slides/_rels/slide3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78.png"/><Relationship Id="rId6" Type="http://schemas.openxmlformats.org/officeDocument/2006/relationships/image" Target="../media/image1179.png"/><Relationship Id="rId7" Type="http://schemas.openxmlformats.org/officeDocument/2006/relationships/image" Target="../media/image1182.png"/></Relationships>
</file>

<file path=ppt/slides/_rels/slide3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21.png"/><Relationship Id="rId5" Type="http://schemas.openxmlformats.org/officeDocument/2006/relationships/image" Target="../media/image1183.png"/><Relationship Id="rId6" Type="http://schemas.openxmlformats.org/officeDocument/2006/relationships/image" Target="../media/image1184.png"/></Relationships>
</file>

<file path=ppt/slides/_rels/slide3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85.png"/><Relationship Id="rId5" Type="http://schemas.openxmlformats.org/officeDocument/2006/relationships/image" Target="../media/image1186.png"/><Relationship Id="rId6" Type="http://schemas.openxmlformats.org/officeDocument/2006/relationships/image" Target="../media/image1187.png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20.png"/><Relationship Id="rId3" Type="http://schemas.openxmlformats.org/officeDocument/2006/relationships/image" Target="../media/image5330.png"/><Relationship Id="rId4" Type="http://schemas.openxmlformats.org/officeDocument/2006/relationships/image" Target="../media/image1188.png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40.png"/><Relationship Id="rId3" Type="http://schemas.openxmlformats.org/officeDocument/2006/relationships/image" Target="../media/image5350.png"/><Relationship Id="rId4" Type="http://schemas.openxmlformats.org/officeDocument/2006/relationships/image" Target="../media/image1189.png"/></Relationships>
</file>

<file path=ppt/slides/_rels/slide3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60.png"/><Relationship Id="rId3" Type="http://schemas.openxmlformats.org/officeDocument/2006/relationships/image" Target="../media/image5370.png"/><Relationship Id="rId4" Type="http://schemas.openxmlformats.org/officeDocument/2006/relationships/image" Target="../media/image1192.png"/></Relationships>
</file>

<file path=ppt/slides/_rels/slide3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380.png"/><Relationship Id="rId3" Type="http://schemas.openxmlformats.org/officeDocument/2006/relationships/image" Target="../media/image5390.png"/><Relationship Id="rId4" Type="http://schemas.openxmlformats.org/officeDocument/2006/relationships/image" Target="../media/image1193.png"/></Relationships>
</file>

<file path=ppt/slides/_rels/slide3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01.png"/><Relationship Id="rId3" Type="http://schemas.openxmlformats.org/officeDocument/2006/relationships/image" Target="../media/image5412.png"/><Relationship Id="rId4" Type="http://schemas.openxmlformats.org/officeDocument/2006/relationships/image" Target="../media/image1194.png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00.png"/><Relationship Id="rId3" Type="http://schemas.openxmlformats.org/officeDocument/2006/relationships/image" Target="../media/image5410.png"/><Relationship Id="rId4" Type="http://schemas.openxmlformats.org/officeDocument/2006/relationships/image" Target="../media/image1195.png"/></Relationships>
</file>

<file path=ppt/slides/_rels/slide3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20.png"/><Relationship Id="rId3" Type="http://schemas.openxmlformats.org/officeDocument/2006/relationships/image" Target="../media/image5430.png"/><Relationship Id="rId4" Type="http://schemas.openxmlformats.org/officeDocument/2006/relationships/image" Target="../media/image1196.png"/></Relationships>
</file>

<file path=ppt/slides/_rels/slide3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200.png"/><Relationship Id="rId3" Type="http://schemas.openxmlformats.org/officeDocument/2006/relationships/image" Target="../media/image54300.png"/><Relationship Id="rId4" Type="http://schemas.openxmlformats.org/officeDocument/2006/relationships/image" Target="../media/image1196.png"/></Relationships>
</file>

<file path=ppt/slides/_rels/slide3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41.png"/><Relationship Id="rId3" Type="http://schemas.openxmlformats.org/officeDocument/2006/relationships/image" Target="../media/image5451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hyperlink" Target="https://www.desmos.com/" TargetMode="External"/></Relationships>
</file>

<file path=ppt/slides/_rels/slide3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61.png"/><Relationship Id="rId5" Type="http://schemas.openxmlformats.org/officeDocument/2006/relationships/image" Target="../media/image1198.png"/><Relationship Id="rId6" Type="http://schemas.openxmlformats.org/officeDocument/2006/relationships/image" Target="../media/image71.png"/><Relationship Id="rId7" Type="http://schemas.openxmlformats.org/officeDocument/2006/relationships/image" Target="../media/image73.png"/><Relationship Id="rId8" Type="http://schemas.openxmlformats.org/officeDocument/2006/relationships/hyperlink" Target="https://www.desmos.com/" TargetMode="External"/></Relationships>
</file>

<file path=ppt/slides/_rels/slide3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81.png"/><Relationship Id="rId3" Type="http://schemas.openxmlformats.org/officeDocument/2006/relationships/image" Target="../media/image5491.png"/><Relationship Id="rId4" Type="http://schemas.openxmlformats.org/officeDocument/2006/relationships/image" Target="../media/image71.png"/><Relationship Id="rId5" Type="http://schemas.openxmlformats.org/officeDocument/2006/relationships/image" Target="../media/image74.png"/><Relationship Id="rId6" Type="http://schemas.openxmlformats.org/officeDocument/2006/relationships/hyperlink" Target="https://www.desmos.com/" TargetMode="External"/></Relationships>
</file>

<file path=ppt/slides/_rels/slide3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12.png"/><Relationship Id="rId3" Type="http://schemas.openxmlformats.org/officeDocument/2006/relationships/image" Target="../media/image5521.png"/><Relationship Id="rId4" Type="http://schemas.openxmlformats.org/officeDocument/2006/relationships/image" Target="../media/image71.png"/><Relationship Id="rId5" Type="http://schemas.openxmlformats.org/officeDocument/2006/relationships/image" Target="../media/image75.png"/><Relationship Id="rId6" Type="http://schemas.openxmlformats.org/officeDocument/2006/relationships/hyperlink" Target="https://www.desmos.com/" TargetMode="External"/></Relationships>
</file>

<file path=ppt/slides/_rels/slide3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04.png"/><Relationship Id="rId6" Type="http://schemas.openxmlformats.org/officeDocument/2006/relationships/image" Target="../media/image1205.png"/><Relationship Id="rId7" Type="http://schemas.openxmlformats.org/officeDocument/2006/relationships/image" Target="../media/image71.png"/><Relationship Id="rId8" Type="http://schemas.openxmlformats.org/officeDocument/2006/relationships/image" Target="../media/image76.png"/><Relationship Id="rId9" Type="http://schemas.openxmlformats.org/officeDocument/2006/relationships/image" Target="../media/image1207.png"/><Relationship Id="rId10" Type="http://schemas.openxmlformats.org/officeDocument/2006/relationships/hyperlink" Target="https://www.desmos.com/" TargetMode="External"/></Relationships>
</file>

<file path=ppt/slides/_rels/slide3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51.png"/><Relationship Id="rId3" Type="http://schemas.openxmlformats.org/officeDocument/2006/relationships/image" Target="../media/image5561.png"/><Relationship Id="rId4" Type="http://schemas.openxmlformats.org/officeDocument/2006/relationships/image" Target="../media/image71.png"/><Relationship Id="rId5" Type="http://schemas.openxmlformats.org/officeDocument/2006/relationships/image" Target="../media/image77.png"/><Relationship Id="rId6" Type="http://schemas.openxmlformats.org/officeDocument/2006/relationships/hyperlink" Target="https://www.desmos.com/" TargetMode="Externa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71.png"/><Relationship Id="rId3" Type="http://schemas.openxmlformats.org/officeDocument/2006/relationships/image" Target="../media/image5581.png"/><Relationship Id="rId4" Type="http://schemas.openxmlformats.org/officeDocument/2006/relationships/image" Target="../media/image71.png"/><Relationship Id="rId5" Type="http://schemas.openxmlformats.org/officeDocument/2006/relationships/image" Target="../media/image78.png"/><Relationship Id="rId6" Type="http://schemas.openxmlformats.org/officeDocument/2006/relationships/hyperlink" Target="https://www.desmos.com/" TargetMode="External"/></Relationships>
</file>

<file path=ppt/slides/_rels/slide3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91.png"/><Relationship Id="rId3" Type="http://schemas.openxmlformats.org/officeDocument/2006/relationships/image" Target="../media/image5612.png"/><Relationship Id="rId4" Type="http://schemas.openxmlformats.org/officeDocument/2006/relationships/image" Target="../media/image71.png"/><Relationship Id="rId5" Type="http://schemas.openxmlformats.org/officeDocument/2006/relationships/image" Target="../media/image79.png"/><Relationship Id="rId6" Type="http://schemas.openxmlformats.org/officeDocument/2006/relationships/hyperlink" Target="https://www.desmos.com/" TargetMode="External"/></Relationships>
</file>

<file path=ppt/slides/_rels/slide3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21.png"/><Relationship Id="rId3" Type="http://schemas.openxmlformats.org/officeDocument/2006/relationships/image" Target="../media/image5631.png"/><Relationship Id="rId4" Type="http://schemas.openxmlformats.org/officeDocument/2006/relationships/image" Target="../media/image71.png"/><Relationship Id="rId5" Type="http://schemas.openxmlformats.org/officeDocument/2006/relationships/image" Target="../media/image80.png"/><Relationship Id="rId6" Type="http://schemas.openxmlformats.org/officeDocument/2006/relationships/hyperlink" Target="https://www.desmos.com/" TargetMode="Externa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15.png"/><Relationship Id="rId6" Type="http://schemas.openxmlformats.org/officeDocument/2006/relationships/image" Target="../media/image1216.png"/><Relationship Id="rId7" Type="http://schemas.openxmlformats.org/officeDocument/2006/relationships/image" Target="../media/image71.png"/><Relationship Id="rId8" Type="http://schemas.openxmlformats.org/officeDocument/2006/relationships/image" Target="../media/image81.png"/><Relationship Id="rId9" Type="http://schemas.openxmlformats.org/officeDocument/2006/relationships/image" Target="../media/image1218.png"/><Relationship Id="rId10" Type="http://schemas.openxmlformats.org/officeDocument/2006/relationships/hyperlink" Target="https://www.desmos.com/" TargetMode="External"/></Relationships>
</file>

<file path=ppt/slides/_rels/slide3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61.png"/><Relationship Id="rId6" Type="http://schemas.openxmlformats.org/officeDocument/2006/relationships/image" Target="../media/image1222.png"/><Relationship Id="rId7" Type="http://schemas.openxmlformats.org/officeDocument/2006/relationships/image" Target="../media/image1223.png"/><Relationship Id="rId8" Type="http://schemas.openxmlformats.org/officeDocument/2006/relationships/image" Target="../media/image71.png"/><Relationship Id="rId9" Type="http://schemas.openxmlformats.org/officeDocument/2006/relationships/image" Target="../media/image82.png"/><Relationship Id="rId10" Type="http://schemas.openxmlformats.org/officeDocument/2006/relationships/hyperlink" Target="https://www.desmos.com/" TargetMode="External"/></Relationships>
</file>

<file path=ppt/slides/_rels/slide3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81.png"/><Relationship Id="rId5" Type="http://schemas.openxmlformats.org/officeDocument/2006/relationships/image" Target="../media/image1224.png"/><Relationship Id="rId6" Type="http://schemas.openxmlformats.org/officeDocument/2006/relationships/image" Target="../media/image71.png"/><Relationship Id="rId7" Type="http://schemas.openxmlformats.org/officeDocument/2006/relationships/image" Target="../media/image83.png"/><Relationship Id="rId8" Type="http://schemas.openxmlformats.org/officeDocument/2006/relationships/image" Target="../media/image1226.png"/><Relationship Id="rId9" Type="http://schemas.openxmlformats.org/officeDocument/2006/relationships/hyperlink" Target="https://www.desmos.com/" TargetMode="External"/></Relationships>
</file>

<file path=ppt/slides/_rels/slide3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1227.png"/><Relationship Id="rId6" Type="http://schemas.openxmlformats.org/officeDocument/2006/relationships/hyperlink" Target="https://www.desmos.com/" TargetMode="External"/></Relationships>
</file>

<file path=ppt/slides/_rels/slide3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1228.png"/><Relationship Id="rId6" Type="http://schemas.openxmlformats.org/officeDocument/2006/relationships/hyperlink" Target="https://www.desmos.com/" TargetMode="External"/></Relationships>
</file>

<file path=ppt/slides/_rels/slide3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.png"/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1229.png"/><Relationship Id="rId6" Type="http://schemas.openxmlformats.org/officeDocument/2006/relationships/hyperlink" Target="https://www.desmos.com/" TargetMode="External"/></Relationships>
</file>

<file path=ppt/slides/_rels/slide3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3.png"/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1231.png"/><Relationship Id="rId6" Type="http://schemas.openxmlformats.org/officeDocument/2006/relationships/hyperlink" Target="https://www.desmos.com/" TargetMode="External"/></Relationships>
</file>

<file path=ppt/slides/_rels/slide3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6.png"/><Relationship Id="rId3" Type="http://schemas.openxmlformats.org/officeDocument/2006/relationships/image" Target="../media/image97.png"/><Relationship Id="rId4" Type="http://schemas.openxmlformats.org/officeDocument/2006/relationships/image" Target="../media/image1232.png"/><Relationship Id="rId5" Type="http://schemas.openxmlformats.org/officeDocument/2006/relationships/hyperlink" Target="https://www.desmos.com/" TargetMode="Externa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8.png"/><Relationship Id="rId3" Type="http://schemas.openxmlformats.org/officeDocument/2006/relationships/image" Target="../media/image99.png"/><Relationship Id="rId4" Type="http://schemas.openxmlformats.org/officeDocument/2006/relationships/image" Target="../media/image1233.png"/><Relationship Id="rId5" Type="http://schemas.openxmlformats.org/officeDocument/2006/relationships/hyperlink" Target="https://www.desmos.com/" TargetMode="Externa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0.png"/><Relationship Id="rId3" Type="http://schemas.openxmlformats.org/officeDocument/2006/relationships/image" Target="../media/image101.png"/><Relationship Id="rId4" Type="http://schemas.openxmlformats.org/officeDocument/2006/relationships/image" Target="../media/image1234.png"/><Relationship Id="rId5" Type="http://schemas.openxmlformats.org/officeDocument/2006/relationships/hyperlink" Target="https://www.desmos.com/" TargetMode="External"/></Relationships>
</file>

<file path=ppt/slides/_rels/slide3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2.png"/><Relationship Id="rId3" Type="http://schemas.openxmlformats.org/officeDocument/2006/relationships/image" Target="../media/image103.png"/><Relationship Id="rId4" Type="http://schemas.openxmlformats.org/officeDocument/2006/relationships/image" Target="../media/image1235.png"/><Relationship Id="rId5" Type="http://schemas.openxmlformats.org/officeDocument/2006/relationships/hyperlink" Target="https://www.desmos.com/" TargetMode="External"/></Relationships>
</file>

<file path=ppt/slides/_rels/slide3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4.png"/><Relationship Id="rId3" Type="http://schemas.openxmlformats.org/officeDocument/2006/relationships/image" Target="../media/image105.png"/><Relationship Id="rId4" Type="http://schemas.openxmlformats.org/officeDocument/2006/relationships/image" Target="../media/image1236.png"/><Relationship Id="rId5" Type="http://schemas.openxmlformats.org/officeDocument/2006/relationships/hyperlink" Target="https://www.desmos.com/" TargetMode="External"/></Relationships>
</file>

<file path=ppt/slides/_rels/slide3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6.png"/><Relationship Id="rId3" Type="http://schemas.openxmlformats.org/officeDocument/2006/relationships/image" Target="../media/image107.png"/><Relationship Id="rId4" Type="http://schemas.openxmlformats.org/officeDocument/2006/relationships/image" Target="../media/image1237.png"/><Relationship Id="rId5" Type="http://schemas.openxmlformats.org/officeDocument/2006/relationships/hyperlink" Target="https://www.desmos.com/" TargetMode="External"/></Relationships>
</file>

<file path=ppt/slides/_rels/slide3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8.png"/><Relationship Id="rId3" Type="http://schemas.openxmlformats.org/officeDocument/2006/relationships/image" Target="../media/image109.png"/><Relationship Id="rId4" Type="http://schemas.openxmlformats.org/officeDocument/2006/relationships/image" Target="../media/image1238.png"/><Relationship Id="rId5" Type="http://schemas.openxmlformats.org/officeDocument/2006/relationships/hyperlink" Target="https://www.desmos.com/" TargetMode="Externa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0.png"/><Relationship Id="rId3" Type="http://schemas.openxmlformats.org/officeDocument/2006/relationships/image" Target="../media/image111.png"/><Relationship Id="rId4" Type="http://schemas.openxmlformats.org/officeDocument/2006/relationships/image" Target="../media/image1239.png"/><Relationship Id="rId5" Type="http://schemas.openxmlformats.org/officeDocument/2006/relationships/hyperlink" Target="https://www.desmos.com/" TargetMode="Externa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List the integers that satisfy: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−4&lt;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&lt;4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:</a:t>
                </a: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−4≤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≤4: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−4&lt;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−4≤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&lt;4: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List the integers that satisfy: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−3&lt;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28373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−2, 1, 0, 1, 2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Candara" panose="020E0502030303020204" pitchFamily="34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28373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124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List the integers that satisfy: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&lt;2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:</a:t>
                </a: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−4&lt;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:</a:t>
                </a:r>
              </a:p>
              <a:p>
                <a:endParaRPr lang="en-US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−4≤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&lt;0: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4"/>
                <a:stretch>
                  <a:fillRect l="-2000" t="-9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List the integers that satisfy: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5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28373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6, −5, −4, −3, −2, −1,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0, 1, 2</m:t>
                          </m:r>
                          <m:r>
                            <m:rPr>
                              <m:nor/>
                            </m:rPr>
                            <a:rPr lang="en-US" sz="2400" dirty="0">
                              <a:solidFill>
                                <a:srgbClr val="FF0000"/>
                              </a:solidFill>
                              <a:latin typeface="Candara" panose="020E0502030303020204" pitchFamily="34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283733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659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Represent on a number line:</a:t>
                </a:r>
              </a:p>
              <a:p>
                <a:endParaRPr lang="en-GB" sz="2400" i="1" dirty="0">
                  <a:latin typeface="Candara" panose="020E0502030303020204" pitchFamily="34" charset="0"/>
                </a:endParaRPr>
              </a:p>
              <a:p>
                <a:r>
                  <a:rPr lang="en-GB" sz="2400" dirty="0"/>
                  <a:t>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&lt;2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/>
                  <a:t>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/>
                  <a:t>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≥−1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Represent on a number line: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/>
                  <a:t>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≤−2</m:t>
                    </m:r>
                  </m:oMath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GB" sz="2400" dirty="0"/>
                  <a:t> 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&gt;2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4">
            <a:extLst>
              <a:ext uri="{FF2B5EF4-FFF2-40B4-BE49-F238E27FC236}">
                <a16:creationId xmlns:a16="http://schemas.microsoft.com/office/drawing/2014/main" id="{C0E1F03A-6E42-4368-9C54-A7125186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471" y="1176815"/>
            <a:ext cx="2771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C0E1F03A-6E42-4368-9C54-A7125186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470" y="2330419"/>
            <a:ext cx="2771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C0E1F03A-6E42-4368-9C54-A7125186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470" y="3470417"/>
            <a:ext cx="2771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C0E1F03A-6E42-4368-9C54-A7125186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469" y="4505265"/>
            <a:ext cx="2771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C0E1F03A-6E42-4368-9C54-A7125186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471" y="1174063"/>
            <a:ext cx="2771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C0E1F03A-6E42-4368-9C54-A7125186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470" y="2267545"/>
            <a:ext cx="2771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5833759" y="950398"/>
            <a:ext cx="492368" cy="167054"/>
            <a:chOff x="5908431" y="3946667"/>
            <a:chExt cx="492368" cy="167054"/>
          </a:xfrm>
        </p:grpSpPr>
        <p:sp>
          <p:nvSpPr>
            <p:cNvPr id="20" name="Oval 19"/>
            <p:cNvSpPr/>
            <p:nvPr/>
          </p:nvSpPr>
          <p:spPr>
            <a:xfrm>
              <a:off x="6233745" y="3946667"/>
              <a:ext cx="167054" cy="16705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endParaRPr>
            </a:p>
          </p:txBody>
        </p:sp>
        <p:cxnSp>
          <p:nvCxnSpPr>
            <p:cNvPr id="21" name="Straight Arrow Connector 20"/>
            <p:cNvCxnSpPr>
              <a:stCxn id="20" idx="6"/>
            </p:cNvCxnSpPr>
            <p:nvPr/>
          </p:nvCxnSpPr>
          <p:spPr>
            <a:xfrm flipH="1">
              <a:off x="5908431" y="4030194"/>
              <a:ext cx="49236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7860322" y="2076062"/>
            <a:ext cx="501163" cy="167054"/>
            <a:chOff x="6233745" y="3946667"/>
            <a:chExt cx="501163" cy="167054"/>
          </a:xfrm>
        </p:grpSpPr>
        <p:sp>
          <p:nvSpPr>
            <p:cNvPr id="30" name="Oval 29"/>
            <p:cNvSpPr/>
            <p:nvPr/>
          </p:nvSpPr>
          <p:spPr>
            <a:xfrm>
              <a:off x="6233745" y="3946667"/>
              <a:ext cx="167054" cy="16705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endParaRPr>
            </a:p>
          </p:txBody>
        </p:sp>
        <p:cxnSp>
          <p:nvCxnSpPr>
            <p:cNvPr id="31" name="Straight Arrow Connector 30"/>
            <p:cNvCxnSpPr>
              <a:stCxn id="30" idx="6"/>
            </p:cNvCxnSpPr>
            <p:nvPr/>
          </p:nvCxnSpPr>
          <p:spPr>
            <a:xfrm>
              <a:off x="6400799" y="4030194"/>
              <a:ext cx="3341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953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Represent on a number line:</a:t>
                </a:r>
              </a:p>
              <a:p>
                <a:endParaRPr lang="en-GB" sz="2400" i="1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&lt;2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Represent on a number line: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r>
                  <a:rPr lang="en-GB" sz="2400" dirty="0">
                    <a:latin typeface="Candara" panose="020E0502030303020204" pitchFamily="34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n-GB" sz="24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5"/>
                <a:stretch>
                  <a:fillRect l="-2000"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4">
            <a:extLst>
              <a:ext uri="{FF2B5EF4-FFF2-40B4-BE49-F238E27FC236}">
                <a16:creationId xmlns:a16="http://schemas.microsoft.com/office/drawing/2014/main" id="{C0E1F03A-6E42-4368-9C54-A7125186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153452"/>
            <a:ext cx="2771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C0E1F03A-6E42-4368-9C54-A7125186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699" y="2311934"/>
            <a:ext cx="2771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C0E1F03A-6E42-4368-9C54-A7125186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3470416"/>
            <a:ext cx="2771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C0E1F03A-6E42-4368-9C54-A7125186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698" y="4462117"/>
            <a:ext cx="2771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C0E1F03A-6E42-4368-9C54-A7125186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206" y="1153452"/>
            <a:ext cx="2771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C0E1F03A-6E42-4368-9C54-A71251868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205" y="2278523"/>
            <a:ext cx="2771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val 18"/>
          <p:cNvSpPr/>
          <p:nvPr/>
        </p:nvSpPr>
        <p:spPr>
          <a:xfrm>
            <a:off x="6481205" y="909936"/>
            <a:ext cx="167054" cy="16705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0" name="Oval 29"/>
          <p:cNvSpPr/>
          <p:nvPr/>
        </p:nvSpPr>
        <p:spPr>
          <a:xfrm>
            <a:off x="8581291" y="2084345"/>
            <a:ext cx="167054" cy="1670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8971929" y="2082122"/>
            <a:ext cx="167054" cy="16705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>
            <a:stCxn id="30" idx="6"/>
            <a:endCxn id="32" idx="2"/>
          </p:cNvCxnSpPr>
          <p:nvPr/>
        </p:nvCxnSpPr>
        <p:spPr>
          <a:xfrm flipV="1">
            <a:off x="8748345" y="2165649"/>
            <a:ext cx="223584" cy="22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6631907" y="993396"/>
            <a:ext cx="1120113" cy="89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/>
          <p:cNvSpPr/>
          <p:nvPr/>
        </p:nvSpPr>
        <p:spPr>
          <a:xfrm>
            <a:off x="7757037" y="918865"/>
            <a:ext cx="167054" cy="16705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12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 animBg="1"/>
      <p:bldP spid="30" grpId="0" animBg="1"/>
      <p:bldP spid="32" grpId="0" animBg="1"/>
      <p:bldP spid="36" grpId="0" animBg="1"/>
    </p:bld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down the inequality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shown on the number line: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down the inequality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shown on the number line: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5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52393" b="63582"/>
          <a:stretch/>
        </p:blipFill>
        <p:spPr>
          <a:xfrm>
            <a:off x="0" y="2959792"/>
            <a:ext cx="3291840" cy="9589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/>
          <a:srcRect t="65355" r="53690"/>
          <a:stretch/>
        </p:blipFill>
        <p:spPr>
          <a:xfrm>
            <a:off x="89632" y="4678083"/>
            <a:ext cx="3202208" cy="91229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/>
          <a:srcRect l="53130" t="64661" r="850"/>
          <a:stretch/>
        </p:blipFill>
        <p:spPr>
          <a:xfrm>
            <a:off x="5261927" y="1410726"/>
            <a:ext cx="3182112" cy="93057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/>
          <a:srcRect r="53161" b="62425"/>
          <a:stretch/>
        </p:blipFill>
        <p:spPr>
          <a:xfrm>
            <a:off x="0" y="1410726"/>
            <a:ext cx="3238784" cy="9894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4566982" y="24682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468297"/>
                <a:ext cx="457200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351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9" grpId="0"/>
    </p:bld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down the inequality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shown on the number line: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down the inequality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shown on the number line:</a:t>
                </a: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5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t="81367"/>
          <a:stretch/>
        </p:blipFill>
        <p:spPr>
          <a:xfrm>
            <a:off x="116772" y="5140842"/>
            <a:ext cx="4338456" cy="9285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/>
          <a:srcRect t="41102" b="39635"/>
          <a:stretch/>
        </p:blipFill>
        <p:spPr>
          <a:xfrm>
            <a:off x="106861" y="3386340"/>
            <a:ext cx="4312740" cy="95422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6"/>
          <a:srcRect b="81061"/>
          <a:stretch/>
        </p:blipFill>
        <p:spPr>
          <a:xfrm>
            <a:off x="129630" y="1340836"/>
            <a:ext cx="4312740" cy="9381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/>
          <a:srcRect t="60364" b="19677"/>
          <a:stretch/>
        </p:blipFill>
        <p:spPr>
          <a:xfrm>
            <a:off x="4724400" y="1339958"/>
            <a:ext cx="4312740" cy="9887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4682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468297"/>
                <a:ext cx="457200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457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&lt;12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−1&gt;15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8373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8373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809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&lt;12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12&lt;−2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+5≤17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7480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7480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119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+2&lt;3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+2≤5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+2&gt;4−5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−3≥2−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28373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28373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94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8&lt;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+3≤2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−2&lt;−1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+7&lt;5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28373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−14&lt;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28373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482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8&lt;2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&lt;−3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&lt;20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28373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28373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882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940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8&lt;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&lt;−3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940246"/>
              </a:xfrm>
              <a:prstGeom prst="rect">
                <a:avLst/>
              </a:prstGeom>
              <a:blipFill>
                <a:blip r:embed="rId2"/>
                <a:stretch>
                  <a:fillRect l="-2000" t="-12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9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&lt;20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91774"/>
              </a:xfrm>
              <a:prstGeom prst="rect">
                <a:avLst/>
              </a:prstGeom>
              <a:blipFill>
                <a:blip r:embed="rId3"/>
                <a:stretch>
                  <a:fillRect l="-2000" t="-4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3558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−16&lt;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&lt;80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3558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907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8&lt;2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−1≤2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+2&lt;−3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−3&lt;20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35581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35581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308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06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8&lt;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&lt;−3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062972"/>
              </a:xfrm>
              <a:prstGeom prst="rect">
                <a:avLst/>
              </a:prstGeom>
              <a:blipFill>
                <a:blip r:embed="rId5"/>
                <a:stretch>
                  <a:fillRect l="-2000" t="-1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&lt;20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blipFill>
                <a:blip r:embed="rId6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3558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−13&lt;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&lt;83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35581"/>
                <a:ext cx="4572001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720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says, ‘I think of a number, multiply it by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and then subtract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’.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says, ‘I am thinking of the same original number, but I add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then multiply by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’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’s answer is greater than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’s, what is the range of values they could be thinking of?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77875"/>
              </a:xfrm>
              <a:prstGeom prst="rect">
                <a:avLst/>
              </a:prstGeom>
              <a:blipFill>
                <a:blip r:embed="rId2"/>
                <a:stretch>
                  <a:fillRect l="-1333" t="-876" r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says, ‘I think of a number, multiply it by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and then subtract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’.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says, ‘I am thinking of the same original number, but I add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then multiply by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’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  <a:p>
                <a:r>
                  <a:rPr lang="en-GB" sz="20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’s answer is greater than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’s, what is the range of values they could be thinking of?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170099"/>
              </a:xfrm>
              <a:prstGeom prst="rect">
                <a:avLst/>
              </a:prstGeom>
              <a:blipFill>
                <a:blip r:embed="rId5"/>
                <a:stretch>
                  <a:fillRect l="-1333" t="-962" r="-533" b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622835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622835"/>
                <a:ext cx="4572001" cy="783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022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/>
                  <a:t> needs to save up for a item which will cost at least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£200</m:t>
                    </m:r>
                  </m:oMath>
                </a14:m>
                <a:r>
                  <a:rPr lang="en-GB" sz="2000" dirty="0"/>
                  <a:t>.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000" dirty="0"/>
                  <a:t> earns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£7 </m:t>
                    </m:r>
                  </m:oMath>
                </a14:m>
                <a:r>
                  <a:rPr lang="en-GB" sz="2000" dirty="0"/>
                  <a:t>per hour worked (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2000" dirty="0"/>
                  <a:t>). Form and solve an inequality to represent how many hours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/>
                  <a:t>will need to work to pay for the item.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631216"/>
              </a:xfrm>
              <a:prstGeom prst="rect">
                <a:avLst/>
              </a:prstGeom>
              <a:blipFill>
                <a:blip r:embed="rId4"/>
                <a:stretch>
                  <a:fillRect l="-1333" t="-1866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/>
                  <a:t>needs to save up for an item which will cost at least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£300</m:t>
                    </m:r>
                  </m:oMath>
                </a14:m>
                <a:r>
                  <a:rPr lang="en-GB" sz="2000" dirty="0"/>
                  <a:t>.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000" dirty="0"/>
                  <a:t> earns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£6 </m:t>
                    </m:r>
                  </m:oMath>
                </a14:m>
                <a:r>
                  <a:rPr lang="en-GB" sz="2000" dirty="0"/>
                  <a:t>per hour worked (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2000" dirty="0"/>
                  <a:t>). Form and solve an inequality to represent how many hours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/>
                  <a:t>will need to work to pay for the item.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31216"/>
              </a:xfrm>
              <a:prstGeom prst="rect">
                <a:avLst/>
              </a:prstGeom>
              <a:blipFill>
                <a:blip r:embed="rId5"/>
                <a:stretch>
                  <a:fillRect l="-1333" t="-1866" r="-133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11352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≥50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113523"/>
                <a:ext cx="457200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082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+6&lt;0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+6≤0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+3&lt;0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782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+6&gt;0</m:t>
                      </m:r>
                      <m:r>
                        <a:rPr lang="en-GB" sz="240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+6≥0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+3&gt;0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&lt;1∪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637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+3≤0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−5&lt;0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+6≤0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89450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737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GB" sz="2400" i="1" dirty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−6&gt;0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−2≥0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89450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≤−1∪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333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+23≤−3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−14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+57&gt;2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+38&lt;−7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288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&lt;9</m:t>
                      </m:r>
                    </m:oMath>
                  </m:oMathPara>
                </a14:m>
                <a:endParaRPr lang="en-US" sz="2400" b="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&lt;16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763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&gt;25</m:t>
                      </m:r>
                    </m:oMath>
                  </m:oMathPara>
                </a14:m>
                <a:endParaRPr lang="en-US" sz="2400" b="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&gt;36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&lt;−6∪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285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&gt;25</m:t>
                      </m:r>
                    </m:oMath>
                  </m:oMathPara>
                </a14:m>
                <a:endParaRPr lang="en-US" sz="2400" b="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046988"/>
              </a:xfrm>
              <a:prstGeom prst="rect">
                <a:avLst/>
              </a:prstGeom>
              <a:blipFill>
                <a:blip r:embed="rId2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&gt;36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&lt;−6∪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8945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769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inequality:</a:t>
                </a:r>
              </a:p>
              <a:p>
                <a:r>
                  <a:rPr lang="en-US" sz="2400" dirty="0"/>
                  <a:t>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≥−1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85" y="1628680"/>
            <a:ext cx="1921215" cy="17285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016" y="1628681"/>
            <a:ext cx="1921215" cy="172852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43" y="4115632"/>
            <a:ext cx="2677145" cy="24383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1411" y="1628680"/>
            <a:ext cx="4028159" cy="40858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DF8269-9269-4AF3-9D28-785A2F595304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330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inequality:</a:t>
                </a:r>
              </a:p>
              <a:p>
                <a:r>
                  <a:rPr lang="en-US" sz="2400" dirty="0"/>
                  <a:t>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3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≥−4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5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85" y="1628680"/>
            <a:ext cx="1921215" cy="17285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016" y="1628681"/>
            <a:ext cx="1921215" cy="172852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43" y="4111859"/>
            <a:ext cx="2677145" cy="24383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7554" y="1736469"/>
            <a:ext cx="3935874" cy="39278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7AC757-2B3B-421E-A9D4-81DD6F46358D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8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152B5E87-E366-4835-BF3C-4DB03DB8690F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44" y="1465783"/>
            <a:ext cx="3625133" cy="392643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2924" y="1659612"/>
            <a:ext cx="3577696" cy="36362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24B6EC-6D12-4F3F-B47A-E9914C36C6CE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7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152B5E87-E366-4835-BF3C-4DB03DB8690F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44" y="1465783"/>
            <a:ext cx="3625133" cy="392643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7417" y="1596944"/>
            <a:ext cx="3810826" cy="37952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6BC797-2F7A-4C43-885E-F425995A3A61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59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inequalities. Label it R.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5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inequalities. Label it R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6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152B5E87-E366-4835-BF3C-4DB03DB8690F}"/>
              </a:ext>
            </a:extLst>
          </p:cNvPr>
          <p:cNvPicPr/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33" y="1770583"/>
            <a:ext cx="3625133" cy="392643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5435" y="1968847"/>
            <a:ext cx="3723832" cy="26119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7280030" y="2598002"/>
                <a:ext cx="104628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0030" y="2598002"/>
                <a:ext cx="1046286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218DC01-AC79-4AB3-AAA1-815D0B3B42C1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10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9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inequality:</a:t>
                </a:r>
              </a:p>
              <a:p>
                <a:r>
                  <a:rPr lang="en-US" sz="2400" b="0" dirty="0"/>
                  <a:t>    </a:t>
                </a: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826" y="1465783"/>
            <a:ext cx="2813739" cy="25044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825" y="4045815"/>
            <a:ext cx="2813739" cy="250440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147" y="1585058"/>
            <a:ext cx="3939033" cy="39540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57FD4B-4017-4FBD-98B3-DC695BCE3224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86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inequality:</a:t>
                </a:r>
              </a:p>
              <a:p>
                <a:r>
                  <a:rPr lang="en-US" sz="2400" b="0" dirty="0"/>
                  <a:t>    </a:t>
                </a: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826" y="1465783"/>
            <a:ext cx="2813739" cy="25044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825" y="4090765"/>
            <a:ext cx="2813739" cy="250440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989" y="1575532"/>
            <a:ext cx="3952216" cy="39372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2B8AFE-A263-4C89-9882-D5C9F5A0403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5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inequality:</a:t>
                </a:r>
              </a:p>
              <a:p>
                <a:r>
                  <a:rPr lang="en-US" sz="2400" b="0" dirty="0"/>
                  <a:t>    </a:t>
                </a: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&lt;−1−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425" y="1488786"/>
            <a:ext cx="2813739" cy="25044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424" y="4100710"/>
            <a:ext cx="2813739" cy="250440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864" y="1629981"/>
            <a:ext cx="4037844" cy="40146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A1D0F6-5EA0-4ABF-8E43-D313BF5CB13E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79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inequality:</a:t>
                </a:r>
              </a:p>
              <a:p>
                <a:r>
                  <a:rPr lang="en-US" sz="2400" b="0" dirty="0"/>
                  <a:t>    </a:t>
                </a: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inequality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&gt;−1−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425" y="1488786"/>
            <a:ext cx="2813739" cy="25044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129C6F-D2F4-4F4F-8984-6CD01FE509E4}"/>
              </a:ext>
            </a:extLst>
          </p:cNvPr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425" y="4079264"/>
            <a:ext cx="2813739" cy="250440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17" y="1596354"/>
            <a:ext cx="3915294" cy="39603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616C21-0249-4398-87E8-E92FBE623CA5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inequalities. Label it R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5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inequalities. Label it R.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&lt;4,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≥3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6"/>
                <a:stretch>
                  <a:fillRect l="-2000" t="-4061" b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152B5E87-E366-4835-BF3C-4DB03DB8690F}"/>
              </a:ext>
            </a:extLst>
          </p:cNvPr>
          <p:cNvPicPr/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3" y="1770583"/>
            <a:ext cx="4171719" cy="422788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1091" y="2031023"/>
            <a:ext cx="3847385" cy="38070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899638" y="2114730"/>
                <a:ext cx="104628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9638" y="2114730"/>
                <a:ext cx="1046286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F47C169-2102-498A-A089-D7647D51B5C4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10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69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inequalities: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≥−2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inequalities. Label it R.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&gt;−3,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≤4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ndara" panose="020E0502030303020204" pitchFamily="34" charset="0"/>
                        </a:rPr>
                        <m:t>and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ndara" panose="020E0502030303020204" pitchFamily="34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7"/>
                <a:stretch>
                  <a:fillRect l="-2000" t="-4061" b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152B5E87-E366-4835-BF3C-4DB03DB8690F}"/>
              </a:ext>
            </a:extLst>
          </p:cNvPr>
          <p:cNvPicPr/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3" y="1770583"/>
            <a:ext cx="4171719" cy="422788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7091" y="2004646"/>
            <a:ext cx="4005847" cy="39938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403123" y="4629330"/>
                <a:ext cx="104628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3123" y="4629330"/>
                <a:ext cx="1046286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437B115-0809-4D42-B771-8B098B080241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10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4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inequalities: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&gt;−1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Shade the region which satisfies the inequalities. Label it R.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≥2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≤6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5"/>
                <a:stretch>
                  <a:fillRect l="-2000" t="-25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152B5E87-E366-4835-BF3C-4DB03DB8690F}"/>
              </a:ext>
            </a:extLst>
          </p:cNvPr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3" y="1770583"/>
            <a:ext cx="4171719" cy="422788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6592" y="1987283"/>
            <a:ext cx="4023263" cy="40111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315200" y="3128159"/>
                <a:ext cx="104628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3128159"/>
                <a:ext cx="1046286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ED3A95C-1E58-49A2-9F37-35B3E3CC13AB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9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4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  <a:p>
            <a:endParaRPr lang="en-US" sz="2400" dirty="0"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49" y="1359491"/>
            <a:ext cx="2310279" cy="232784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849" y="4103478"/>
            <a:ext cx="2310279" cy="23190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036" y="1400818"/>
            <a:ext cx="4040910" cy="40563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C7F930E-1982-4C72-8DCA-DCCA917BBE92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967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42" y="1457027"/>
            <a:ext cx="2319014" cy="23278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43" y="4242815"/>
            <a:ext cx="2323620" cy="23191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057" y="1457027"/>
            <a:ext cx="4105886" cy="40903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&gt;−4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8C3918C-D1C5-4015-9C03-E3A382FF3E36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09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60" y="1452563"/>
            <a:ext cx="2310896" cy="23285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60" y="4255008"/>
            <a:ext cx="2306640" cy="23022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9698" y="1452563"/>
            <a:ext cx="3917379" cy="38875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23350CE-BDC9-4424-B0E9-EFD6ECC9147B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71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61" y="1452563"/>
            <a:ext cx="2306640" cy="23199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02" y="4279392"/>
            <a:ext cx="2305300" cy="2305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2893" y="1439930"/>
            <a:ext cx="3940180" cy="39781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&gt;−1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CF8CE04-AE20-49F4-8367-426080199154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03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52" y="1425758"/>
            <a:ext cx="4041096" cy="40064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993" y="1425758"/>
            <a:ext cx="4050317" cy="40064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0C60F74-1D0A-4A86-B08E-8BB32C1BEE38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88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90" y="1427990"/>
            <a:ext cx="4071619" cy="400201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2191" y="1292662"/>
            <a:ext cx="4119628" cy="41373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9E887FF-E7D3-43A0-8CF3-F4E4597234F1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50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2082" y="1423526"/>
            <a:ext cx="4041801" cy="401094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94" y="1423526"/>
            <a:ext cx="3959525" cy="40109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EAFF6CCC-CDA1-41C8-A703-2C7803B97E70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57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04" y="1413395"/>
            <a:ext cx="4015085" cy="39632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3073" y="1413395"/>
            <a:ext cx="3988957" cy="39632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A8D305E9-C5F3-4E4E-9CF4-C90A5EBF5D19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74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767" y="1447361"/>
            <a:ext cx="3912466" cy="39632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768" y="1447361"/>
            <a:ext cx="3920935" cy="39632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≤1−3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63581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179C6AB-9DF4-4C5A-8CF8-5F5F5313BF9D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143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inequality that defines the red region: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5294" y="1447361"/>
            <a:ext cx="3980396" cy="396327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052" y="1447361"/>
            <a:ext cx="4015655" cy="39632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66982" y="5635812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635812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71EC6A59-BA59-41CF-95F4-785B4636D8AB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3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inequalities that define the unshaded region: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inequalities that define the unshaded region: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26" y="1377696"/>
            <a:ext cx="3721748" cy="46602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126" y="1377696"/>
            <a:ext cx="3721748" cy="38030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5398420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&gt;−2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5398420"/>
                <a:ext cx="4572001" cy="1200329"/>
              </a:xfrm>
              <a:prstGeom prst="rect">
                <a:avLst/>
              </a:prstGeom>
              <a:blipFill>
                <a:blip r:embed="rId4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AA7CDBA0-FFE8-453C-A8EA-35C19E29ACC3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33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inequalities that define the unshaded region: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Write the inequalities that define the unshaded region: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48" y="1522119"/>
            <a:ext cx="3830511" cy="44153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448" y="1522119"/>
            <a:ext cx="3830511" cy="381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5451173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&gt;−1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5451173"/>
                <a:ext cx="4572001" cy="1200329"/>
              </a:xfrm>
              <a:prstGeom prst="rect">
                <a:avLst/>
              </a:prstGeom>
              <a:blipFill>
                <a:blip r:embed="rId4"/>
                <a:stretch>
                  <a:fillRect b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46C049B-50CD-4E64-8BEB-5DCA22848619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5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50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