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07" r:id="rId218"/>
    <p:sldId id="1594" r:id="rId219"/>
    <p:sldId id="1595" r:id="rId220"/>
    <p:sldId id="1596" r:id="rId221"/>
    <p:sldId id="1597" r:id="rId222"/>
    <p:sldId id="1598" r:id="rId223"/>
    <p:sldId id="1599" r:id="rId224"/>
    <p:sldId id="1600" r:id="rId225"/>
    <p:sldId id="1601" r:id="rId226"/>
    <p:sldId id="1602" r:id="rId227"/>
    <p:sldId id="1603" r:id="rId228"/>
    <p:sldId id="1604" r:id="rId229"/>
    <p:sldId id="1605" r:id="rId230"/>
    <p:sldId id="1606" r:id="rId231"/>
    <p:sldId id="1607" r:id="rId232"/>
    <p:sldId id="1608" r:id="rId233"/>
    <p:sldId id="1609" r:id="rId234"/>
    <p:sldId id="1610" r:id="rId235"/>
    <p:sldId id="1611" r:id="rId236"/>
    <p:sldId id="1612" r:id="rId237"/>
    <p:sldId id="1613" r:id="rId238"/>
    <p:sldId id="1614" r:id="rId239"/>
    <p:sldId id="1615" r:id="rId240"/>
    <p:sldId id="1616" r:id="rId241"/>
    <p:sldId id="1617" r:id="rId242"/>
    <p:sldId id="1618" r:id="rId243"/>
    <p:sldId id="1619" r:id="rId244"/>
    <p:sldId id="1620" r:id="rId245"/>
    <p:sldId id="1621" r:id="rId246"/>
    <p:sldId id="1622" r:id="rId247"/>
    <p:sldId id="1623" r:id="rId248"/>
    <p:sldId id="1624" r:id="rId249"/>
    <p:sldId id="1625" r:id="rId250"/>
    <p:sldId id="1626" r:id="rId251"/>
    <p:sldId id="1627" r:id="rId252"/>
    <p:sldId id="1628" r:id="rId253"/>
    <p:sldId id="1629" r:id="rId254"/>
    <p:sldId id="1633" r:id="rId255"/>
    <p:sldId id="1634" r:id="rId2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18" Type="http://schemas.openxmlformats.org/officeDocument/2006/relationships/slide" Target="slides/slide217.xml"/><Relationship Id="rId219" Type="http://schemas.openxmlformats.org/officeDocument/2006/relationships/slide" Target="slides/slide218.xml"/><Relationship Id="rId220" Type="http://schemas.openxmlformats.org/officeDocument/2006/relationships/slide" Target="slides/slide219.xml"/><Relationship Id="rId221" Type="http://schemas.openxmlformats.org/officeDocument/2006/relationships/slide" Target="slides/slide220.xml"/><Relationship Id="rId222" Type="http://schemas.openxmlformats.org/officeDocument/2006/relationships/slide" Target="slides/slide221.xml"/><Relationship Id="rId223" Type="http://schemas.openxmlformats.org/officeDocument/2006/relationships/slide" Target="slides/slide222.xml"/><Relationship Id="rId224" Type="http://schemas.openxmlformats.org/officeDocument/2006/relationships/slide" Target="slides/slide223.xml"/><Relationship Id="rId225" Type="http://schemas.openxmlformats.org/officeDocument/2006/relationships/slide" Target="slides/slide224.xml"/><Relationship Id="rId226" Type="http://schemas.openxmlformats.org/officeDocument/2006/relationships/slide" Target="slides/slide225.xml"/><Relationship Id="rId227" Type="http://schemas.openxmlformats.org/officeDocument/2006/relationships/slide" Target="slides/slide226.xml"/><Relationship Id="rId228" Type="http://schemas.openxmlformats.org/officeDocument/2006/relationships/slide" Target="slides/slide227.xml"/><Relationship Id="rId229" Type="http://schemas.openxmlformats.org/officeDocument/2006/relationships/slide" Target="slides/slide228.xml"/><Relationship Id="rId230" Type="http://schemas.openxmlformats.org/officeDocument/2006/relationships/slide" Target="slides/slide229.xml"/><Relationship Id="rId231" Type="http://schemas.openxmlformats.org/officeDocument/2006/relationships/slide" Target="slides/slide230.xml"/><Relationship Id="rId232" Type="http://schemas.openxmlformats.org/officeDocument/2006/relationships/slide" Target="slides/slide231.xml"/><Relationship Id="rId233" Type="http://schemas.openxmlformats.org/officeDocument/2006/relationships/slide" Target="slides/slide232.xml"/><Relationship Id="rId234" Type="http://schemas.openxmlformats.org/officeDocument/2006/relationships/slide" Target="slides/slide233.xml"/><Relationship Id="rId235" Type="http://schemas.openxmlformats.org/officeDocument/2006/relationships/slide" Target="slides/slide234.xml"/><Relationship Id="rId236" Type="http://schemas.openxmlformats.org/officeDocument/2006/relationships/slide" Target="slides/slide235.xml"/><Relationship Id="rId237" Type="http://schemas.openxmlformats.org/officeDocument/2006/relationships/slide" Target="slides/slide236.xml"/><Relationship Id="rId238" Type="http://schemas.openxmlformats.org/officeDocument/2006/relationships/slide" Target="slides/slide237.xml"/><Relationship Id="rId239" Type="http://schemas.openxmlformats.org/officeDocument/2006/relationships/slide" Target="slides/slide238.xml"/><Relationship Id="rId240" Type="http://schemas.openxmlformats.org/officeDocument/2006/relationships/slide" Target="slides/slide239.xml"/><Relationship Id="rId241" Type="http://schemas.openxmlformats.org/officeDocument/2006/relationships/slide" Target="slides/slide240.xml"/><Relationship Id="rId242" Type="http://schemas.openxmlformats.org/officeDocument/2006/relationships/slide" Target="slides/slide241.xml"/><Relationship Id="rId243" Type="http://schemas.openxmlformats.org/officeDocument/2006/relationships/slide" Target="slides/slide242.xml"/><Relationship Id="rId244" Type="http://schemas.openxmlformats.org/officeDocument/2006/relationships/slide" Target="slides/slide243.xml"/><Relationship Id="rId245" Type="http://schemas.openxmlformats.org/officeDocument/2006/relationships/slide" Target="slides/slide244.xml"/><Relationship Id="rId246" Type="http://schemas.openxmlformats.org/officeDocument/2006/relationships/slide" Target="slides/slide245.xml"/><Relationship Id="rId247" Type="http://schemas.openxmlformats.org/officeDocument/2006/relationships/slide" Target="slides/slide246.xml"/><Relationship Id="rId248" Type="http://schemas.openxmlformats.org/officeDocument/2006/relationships/slide" Target="slides/slide247.xml"/><Relationship Id="rId249" Type="http://schemas.openxmlformats.org/officeDocument/2006/relationships/slide" Target="slides/slide248.xml"/><Relationship Id="rId250" Type="http://schemas.openxmlformats.org/officeDocument/2006/relationships/slide" Target="slides/slide249.xml"/><Relationship Id="rId251" Type="http://schemas.openxmlformats.org/officeDocument/2006/relationships/slide" Target="slides/slide250.xml"/><Relationship Id="rId252" Type="http://schemas.openxmlformats.org/officeDocument/2006/relationships/slide" Target="slides/slide251.xml"/><Relationship Id="rId253" Type="http://schemas.openxmlformats.org/officeDocument/2006/relationships/slide" Target="slides/slide252.xml"/><Relationship Id="rId254" Type="http://schemas.openxmlformats.org/officeDocument/2006/relationships/slide" Target="slides/slide253.xml"/><Relationship Id="rId255" Type="http://schemas.openxmlformats.org/officeDocument/2006/relationships/slide" Target="slides/slide254.xml"/><Relationship Id="rId256" Type="http://schemas.openxmlformats.org/officeDocument/2006/relationships/slide" Target="slides/slide255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0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1.xml"/></Relationship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presence</a:t>
            </a:r>
            <a:r>
              <a:rPr lang="en-US" baseline="0" dirty="0"/>
              <a:t> of inverse function only if original function one-to-one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1267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Discuss presence</a:t>
            </a:r>
            <a:r>
              <a:rPr lang="en-US" baseline="0" dirty="0"/>
              <a:t> of inverse function only if original function one-to-one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484647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41.png"/><Relationship Id="rId5" Type="http://schemas.openxmlformats.org/officeDocument/2006/relationships/image" Target="../media/image1242.png"/><Relationship Id="rId6" Type="http://schemas.openxmlformats.org/officeDocument/2006/relationships/image" Target="../media/image1243.png"/></Relationships>
</file>

<file path=ppt/slides/_rels/slide2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460.png"/><Relationship Id="rId3" Type="http://schemas.openxmlformats.org/officeDocument/2006/relationships/image" Target="../media/image5470.png"/><Relationship Id="rId4" Type="http://schemas.openxmlformats.org/officeDocument/2006/relationships/image" Target="../media/image1244.png"/></Relationships>
</file>

<file path=ppt/slides/_rels/slide2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45.png"/><Relationship Id="rId5" Type="http://schemas.openxmlformats.org/officeDocument/2006/relationships/image" Target="../media/image1246.png"/><Relationship Id="rId6" Type="http://schemas.openxmlformats.org/officeDocument/2006/relationships/image" Target="../media/image1247.png"/></Relationships>
</file>

<file path=ppt/slides/_rels/slide2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10.png"/><Relationship Id="rId3" Type="http://schemas.openxmlformats.org/officeDocument/2006/relationships/image" Target="../media/image5520.png"/><Relationship Id="rId4" Type="http://schemas.openxmlformats.org/officeDocument/2006/relationships/image" Target="../media/image1248.png"/></Relationships>
</file>

<file path=ppt/slides/_rels/slide2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49.png"/><Relationship Id="rId5" Type="http://schemas.openxmlformats.org/officeDocument/2006/relationships/image" Target="../media/image1251.png"/><Relationship Id="rId6" Type="http://schemas.openxmlformats.org/officeDocument/2006/relationships/image" Target="../media/image1252.png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50.png"/><Relationship Id="rId3" Type="http://schemas.openxmlformats.org/officeDocument/2006/relationships/image" Target="../media/image5560.png"/><Relationship Id="rId4" Type="http://schemas.openxmlformats.org/officeDocument/2006/relationships/image" Target="../media/image1253.png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54.png"/><Relationship Id="rId6" Type="http://schemas.openxmlformats.org/officeDocument/2006/relationships/image" Target="../media/image1259.png"/><Relationship Id="rId7" Type="http://schemas.openxmlformats.org/officeDocument/2006/relationships/image" Target="../media/image1260.png"/></Relationships>
</file>

<file path=ppt/slides/_rels/slide2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590.png"/><Relationship Id="rId3" Type="http://schemas.openxmlformats.org/officeDocument/2006/relationships/image" Target="../media/image5610.png"/><Relationship Id="rId4" Type="http://schemas.openxmlformats.org/officeDocument/2006/relationships/image" Target="../media/image1261.png"/></Relationships>
</file>

<file path=ppt/slides/_rels/slide2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20.png"/><Relationship Id="rId3" Type="http://schemas.openxmlformats.org/officeDocument/2006/relationships/image" Target="../media/image5630.png"/><Relationship Id="rId4" Type="http://schemas.openxmlformats.org/officeDocument/2006/relationships/image" Target="../media/image1262.png"/></Relationships>
</file>

<file path=ppt/slides/_rels/slide2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40.png"/><Relationship Id="rId3" Type="http://schemas.openxmlformats.org/officeDocument/2006/relationships/image" Target="../media/image5650.png"/><Relationship Id="rId4" Type="http://schemas.openxmlformats.org/officeDocument/2006/relationships/image" Target="../media/image1263.png"/></Relationships>
</file>

<file path=ppt/slides/_rels/slide2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60.png"/><Relationship Id="rId4" Type="http://schemas.openxmlformats.org/officeDocument/2006/relationships/image" Target="../media/image1264.png"/><Relationship Id="rId5" Type="http://schemas.openxmlformats.org/officeDocument/2006/relationships/image" Target="../media/image1265.png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680.png"/><Relationship Id="rId4" Type="http://schemas.openxmlformats.org/officeDocument/2006/relationships/image" Target="../media/image1266.png"/><Relationship Id="rId5" Type="http://schemas.openxmlformats.org/officeDocument/2006/relationships/image" Target="../media/image1267.png"/></Relationships>
</file>

<file path=ppt/slides/_rels/slide2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10.png"/><Relationship Id="rId3" Type="http://schemas.openxmlformats.org/officeDocument/2006/relationships/image" Target="../media/image5720.png"/><Relationship Id="rId4" Type="http://schemas.openxmlformats.org/officeDocument/2006/relationships/image" Target="../media/image1268.png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30.png"/><Relationship Id="rId3" Type="http://schemas.openxmlformats.org/officeDocument/2006/relationships/image" Target="../media/image5750.png"/><Relationship Id="rId4" Type="http://schemas.openxmlformats.org/officeDocument/2006/relationships/image" Target="../media/image1269.png"/></Relationships>
</file>

<file path=ppt/slides/_rels/slide2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72.png"/><Relationship Id="rId5" Type="http://schemas.openxmlformats.org/officeDocument/2006/relationships/image" Target="../media/image1273.png"/><Relationship Id="rId6" Type="http://schemas.openxmlformats.org/officeDocument/2006/relationships/image" Target="../media/image1274.png"/></Relationships>
</file>

<file path=ppt/slides/_rels/slide2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75.png"/><Relationship Id="rId5" Type="http://schemas.openxmlformats.org/officeDocument/2006/relationships/image" Target="../media/image1276.png"/><Relationship Id="rId6" Type="http://schemas.openxmlformats.org/officeDocument/2006/relationships/image" Target="../media/image1277.png"/></Relationships>
</file>

<file path=ppt/slides/_rels/slide2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21.png"/><Relationship Id="rId3" Type="http://schemas.openxmlformats.org/officeDocument/2006/relationships/image" Target="../media/image6031.png"/><Relationship Id="rId4" Type="http://schemas.openxmlformats.org/officeDocument/2006/relationships/image" Target="../media/image1278.png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41.png"/><Relationship Id="rId3" Type="http://schemas.openxmlformats.org/officeDocument/2006/relationships/image" Target="../media/image6051.png"/><Relationship Id="rId4" Type="http://schemas.openxmlformats.org/officeDocument/2006/relationships/image" Target="../media/image1279.png"/></Relationships>
</file>

<file path=ppt/slides/_rels/slide2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61.png"/><Relationship Id="rId3" Type="http://schemas.openxmlformats.org/officeDocument/2006/relationships/image" Target="../media/image6070.png"/><Relationship Id="rId4" Type="http://schemas.openxmlformats.org/officeDocument/2006/relationships/image" Target="../media/image1282.png"/></Relationships>
</file>

<file path=ppt/slides/_rels/slide2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91.png"/><Relationship Id="rId3" Type="http://schemas.openxmlformats.org/officeDocument/2006/relationships/image" Target="../media/image5811.png"/><Relationship Id="rId4" Type="http://schemas.openxmlformats.org/officeDocument/2006/relationships/image" Target="../media/image1283.png"/></Relationships>
</file>

<file path=ppt/slides/_rels/slide2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70.png"/><Relationship Id="rId3" Type="http://schemas.openxmlformats.org/officeDocument/2006/relationships/image" Target="../media/image5780.png"/><Relationship Id="rId4" Type="http://schemas.openxmlformats.org/officeDocument/2006/relationships/image" Target="../media/image1284.png"/></Relationships>
</file>

<file path=ppt/slides/_rels/slide2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90.png"/><Relationship Id="rId3" Type="http://schemas.openxmlformats.org/officeDocument/2006/relationships/image" Target="../media/image5810.png"/><Relationship Id="rId4" Type="http://schemas.openxmlformats.org/officeDocument/2006/relationships/image" Target="../media/image1285.png"/></Relationships>
</file>

<file path=ppt/slides/_rels/slide2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20.png"/><Relationship Id="rId3" Type="http://schemas.openxmlformats.org/officeDocument/2006/relationships/image" Target="../media/image5830.png"/><Relationship Id="rId4" Type="http://schemas.openxmlformats.org/officeDocument/2006/relationships/image" Target="../media/image1286.png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40.png"/><Relationship Id="rId3" Type="http://schemas.openxmlformats.org/officeDocument/2006/relationships/image" Target="../media/image5850.png"/><Relationship Id="rId4" Type="http://schemas.openxmlformats.org/officeDocument/2006/relationships/image" Target="../media/image1287.png"/></Relationships>
</file>

<file path=ppt/slides/_rels/slide2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60.png"/><Relationship Id="rId3" Type="http://schemas.openxmlformats.org/officeDocument/2006/relationships/image" Target="../media/image5870.png"/><Relationship Id="rId4" Type="http://schemas.openxmlformats.org/officeDocument/2006/relationships/image" Target="../media/image1288.png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880.png"/><Relationship Id="rId3" Type="http://schemas.openxmlformats.org/officeDocument/2006/relationships/image" Target="../media/image5890.png"/><Relationship Id="rId4" Type="http://schemas.openxmlformats.org/officeDocument/2006/relationships/image" Target="../media/image1289.png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10.png"/><Relationship Id="rId3" Type="http://schemas.openxmlformats.org/officeDocument/2006/relationships/image" Target="../media/image5920.png"/><Relationship Id="rId4" Type="http://schemas.openxmlformats.org/officeDocument/2006/relationships/image" Target="../media/image1292.png"/></Relationships>
</file>

<file path=ppt/slides/_rels/slide2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30.png"/><Relationship Id="rId3" Type="http://schemas.openxmlformats.org/officeDocument/2006/relationships/image" Target="../media/image5940.png"/><Relationship Id="rId4" Type="http://schemas.openxmlformats.org/officeDocument/2006/relationships/image" Target="../media/image1293.png"/></Relationships>
</file>

<file path=ppt/slides/_rels/slide2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50.png"/><Relationship Id="rId3" Type="http://schemas.openxmlformats.org/officeDocument/2006/relationships/image" Target="../media/image5960.png"/><Relationship Id="rId4" Type="http://schemas.openxmlformats.org/officeDocument/2006/relationships/image" Target="../media/image1294.png"/></Relationships>
</file>

<file path=ppt/slides/_rels/slide2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70.png"/><Relationship Id="rId3" Type="http://schemas.openxmlformats.org/officeDocument/2006/relationships/image" Target="../media/image5980.png"/><Relationship Id="rId4" Type="http://schemas.openxmlformats.org/officeDocument/2006/relationships/image" Target="../media/image1295.png"/></Relationships>
</file>

<file path=ppt/slides/_rels/slide2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990.png"/><Relationship Id="rId3" Type="http://schemas.openxmlformats.org/officeDocument/2006/relationships/image" Target="../media/image6010.png"/><Relationship Id="rId4" Type="http://schemas.openxmlformats.org/officeDocument/2006/relationships/image" Target="../media/image1296.png"/></Relationships>
</file>

<file path=ppt/slides/_rels/slide2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20.png"/><Relationship Id="rId3" Type="http://schemas.openxmlformats.org/officeDocument/2006/relationships/image" Target="../media/image6030.png"/><Relationship Id="rId4" Type="http://schemas.openxmlformats.org/officeDocument/2006/relationships/image" Target="../media/image1297.png"/></Relationships>
</file>

<file path=ppt/slides/_rels/slide2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040.png"/><Relationship Id="rId4" Type="http://schemas.openxmlformats.org/officeDocument/2006/relationships/image" Target="../media/image6050.png"/><Relationship Id="rId5" Type="http://schemas.openxmlformats.org/officeDocument/2006/relationships/image" Target="../media/image1298.png"/></Relationships>
</file>

<file path=ppt/slides/_rels/slide2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060.png"/><Relationship Id="rId5" Type="http://schemas.openxmlformats.org/officeDocument/2006/relationships/image" Target="../media/image1299.png"/><Relationship Id="rId6" Type="http://schemas.openxmlformats.org/officeDocument/2006/relationships/image" Target="../media/image1300.png"/></Relationships>
</file>

<file path=ppt/slides/_rels/slide2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81.png"/><Relationship Id="rId3" Type="http://schemas.openxmlformats.org/officeDocument/2006/relationships/image" Target="../media/image6091.png"/><Relationship Id="rId4" Type="http://schemas.openxmlformats.org/officeDocument/2006/relationships/image" Target="../media/image1301.png"/><Relationship Id="rId5" Type="http://schemas.openxmlformats.org/officeDocument/2006/relationships/image" Target="../media/image1302.png"/><Relationship Id="rId6" Type="http://schemas.openxmlformats.org/officeDocument/2006/relationships/image" Target="../media/image1303.png"/><Relationship Id="rId7" Type="http://schemas.openxmlformats.org/officeDocument/2006/relationships/image" Target="../media/image1304.png"/></Relationships>
</file>

<file path=ppt/slides/_rels/slide2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05.png"/><Relationship Id="rId3" Type="http://schemas.openxmlformats.org/officeDocument/2006/relationships/image" Target="../media/image1306.png"/><Relationship Id="rId5" Type="http://schemas.openxmlformats.org/officeDocument/2006/relationships/image" Target="../media/image1308.png"/><Relationship Id="rId6" Type="http://schemas.openxmlformats.org/officeDocument/2006/relationships/image" Target="../media/image1309.png"/><Relationship Id="rId7" Type="http://schemas.openxmlformats.org/officeDocument/2006/relationships/image" Target="../media/image1313.png"/><Relationship Id="rId8" Type="http://schemas.openxmlformats.org/officeDocument/2006/relationships/image" Target="../media/image1314.png"/></Relationships>
</file>

<file path=ppt/slides/_rels/slide2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080.png"/><Relationship Id="rId3" Type="http://schemas.openxmlformats.org/officeDocument/2006/relationships/image" Target="../media/image6090.png"/><Relationship Id="rId4" Type="http://schemas.openxmlformats.org/officeDocument/2006/relationships/image" Target="../media/image1318.png"/></Relationships>
</file>

<file path=ppt/slides/_rels/slide2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740.png"/><Relationship Id="rId3" Type="http://schemas.openxmlformats.org/officeDocument/2006/relationships/image" Target="../media/image5760.png"/><Relationship Id="rId4" Type="http://schemas.openxmlformats.org/officeDocument/2006/relationships/image" Target="../media/image1319.png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4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dirty="0"/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046988"/>
              </a:xfrm>
              <a:prstGeom prst="rect">
                <a:avLst/>
              </a:prstGeom>
              <a:blipFill>
                <a:blip r:embed="rId5"/>
                <a:stretch>
                  <a:fillRect l="-2000" t="-16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5333"/>
                <a:ext cx="4572001" cy="2677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5333"/>
                <a:ext cx="4572001" cy="26776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55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=19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=−13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97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97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03290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63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63420"/>
              </a:xfrm>
              <a:prstGeom prst="rect">
                <a:avLst/>
              </a:prstGeom>
              <a:blipFill>
                <a:blip r:embed="rId4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800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800575"/>
              </a:xfrm>
              <a:prstGeom prst="rect">
                <a:avLst/>
              </a:prstGeom>
              <a:blipFill>
                <a:blip r:embed="rId5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391357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391357"/>
                <a:ext cx="4572001" cy="2308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9325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634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63420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232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23247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97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97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453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4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5"/>
                <a:stretch>
                  <a:fillRect l="-2000"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9797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9797"/>
                <a:ext cx="4572001" cy="230832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4145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=19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29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979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979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110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4"/>
                <a:stretch>
                  <a:fillRect l="-2000" t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evaluate: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algn="ctr"/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677656"/>
              </a:xfrm>
              <a:prstGeom prst="rect">
                <a:avLst/>
              </a:prstGeom>
              <a:blipFill>
                <a:blip r:embed="rId6"/>
                <a:stretch>
                  <a:fillRect l="-2000" t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9797"/>
                <a:ext cx="457200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9797"/>
                <a:ext cx="4572001" cy="23083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985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b="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pPr algn="ctr"/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3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find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=15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39797"/>
                <a:ext cx="4572001" cy="7936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39797"/>
                <a:ext cx="4572001" cy="7936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78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95835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95835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37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+4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195836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165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147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195836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87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4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86935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+30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+45</m:t>
                    </m:r>
                  </m:oMath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86935"/>
                <a:ext cx="4572001" cy="3046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492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−4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4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87043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500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248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87043"/>
                <a:ext cx="4572001" cy="30469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84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95864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en-US" sz="24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36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+48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+16</m:t>
                    </m:r>
                  </m:oMath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95864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336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785652"/>
              </a:xfrm>
              <a:prstGeom prst="rect">
                <a:avLst/>
              </a:prstGeom>
              <a:blipFill>
                <a:blip r:embed="rId3"/>
                <a:stretch>
                  <a:fillRect l="-2000" t="-1288" b="-12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87043"/>
                <a:ext cx="4572001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784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194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87043"/>
                <a:ext cx="4572001" cy="30469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0878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939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939861"/>
              </a:xfrm>
              <a:prstGeom prst="rect">
                <a:avLst/>
              </a:prstGeom>
              <a:blipFill>
                <a:blip r:embed="rId4"/>
                <a:stretch>
                  <a:fillRect l="-2000" b="-1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939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939861"/>
              </a:xfrm>
              <a:prstGeom prst="rect">
                <a:avLst/>
              </a:prstGeom>
              <a:blipFill>
                <a:blip r:embed="rId5"/>
                <a:stretch>
                  <a:fillRect l="-2000" b="-1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89579"/>
                <a:ext cx="4572001" cy="33329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89579"/>
                <a:ext cx="4572001" cy="333296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0917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939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939861"/>
              </a:xfrm>
              <a:prstGeom prst="rect">
                <a:avLst/>
              </a:prstGeom>
              <a:blipFill>
                <a:blip r:embed="rId4"/>
                <a:stretch>
                  <a:fillRect l="-2000" b="-1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939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−5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den>
                    </m:f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𝑓𝑔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𝑔𝑓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939861"/>
              </a:xfrm>
              <a:prstGeom prst="rect">
                <a:avLst/>
              </a:prstGeom>
              <a:blipFill>
                <a:blip r:embed="rId5"/>
                <a:stretch>
                  <a:fillRect l="-2000" b="-10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56506"/>
                <a:ext cx="4572001" cy="33305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56506"/>
                <a:ext cx="4572001" cy="33305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5640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hh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262979"/>
              </a:xfrm>
              <a:prstGeom prst="rect">
                <a:avLst/>
              </a:prstGeom>
              <a:blipFill>
                <a:blip r:embed="rId2"/>
                <a:stretch>
                  <a:fillRect l="-2000" t="-927" b="-6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187043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187043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7884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698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hh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698355"/>
              </a:xfrm>
              <a:prstGeom prst="rect">
                <a:avLst/>
              </a:prstGeom>
              <a:blipFill>
                <a:blip r:embed="rId2"/>
                <a:stretch>
                  <a:fillRect l="-2000" b="-6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839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83987"/>
              </a:xfrm>
              <a:prstGeom prst="rect">
                <a:avLst/>
              </a:prstGeom>
              <a:blipFill>
                <a:blip r:embed="rId3"/>
                <a:stretch>
                  <a:fillRect l="-2000" b="-74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362889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362889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2034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4182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b="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hh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i="1" dirty="0">
                    <a:latin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418278"/>
              </a:xfrm>
              <a:prstGeom prst="rect">
                <a:avLst/>
              </a:prstGeom>
              <a:blipFill>
                <a:blip r:embed="rId2"/>
                <a:stretch>
                  <a:fillRect l="-2000" t="-9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5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−2: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9332"/>
              </a:xfrm>
              <a:prstGeom prst="rect">
                <a:avLst/>
              </a:prstGeom>
              <a:blipFill>
                <a:blip r:embed="rId3"/>
                <a:stretch>
                  <a:fillRect l="-2000" t="-5797" b="-79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−100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+18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5758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+3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solve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=7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solve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3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, solve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15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33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2410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629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62972"/>
              </a:xfrm>
              <a:prstGeom prst="rect">
                <a:avLst/>
              </a:prstGeom>
              <a:blipFill>
                <a:blip r:embed="rId2"/>
                <a:stretch>
                  <a:fillRect l="-2000" t="-12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3136"/>
              </a:xfrm>
              <a:prstGeom prst="rect">
                <a:avLst/>
              </a:prstGeom>
              <a:blipFill>
                <a:blip r:embed="rId3"/>
                <a:stretch>
                  <a:fillRect l="-2000" t="-42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05872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05872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5750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940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940246"/>
              </a:xfrm>
              <a:prstGeom prst="rect">
                <a:avLst/>
              </a:prstGeom>
              <a:blipFill>
                <a:blip r:embed="rId2"/>
                <a:stretch>
                  <a:fillRect l="-2000" t="-12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9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91774"/>
              </a:xfrm>
              <a:prstGeom prst="rect">
                <a:avLst/>
              </a:prstGeom>
              <a:blipFill>
                <a:blip r:embed="rId3"/>
                <a:stretch>
                  <a:fillRect l="-2000" t="-4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638564" y="1544510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564" y="1544510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093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022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022127"/>
              </a:xfrm>
              <a:prstGeom prst="rect">
                <a:avLst/>
              </a:prstGeom>
              <a:blipFill>
                <a:blip r:embed="rId2"/>
                <a:stretch>
                  <a:fillRect l="-2000" t="-1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94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94146"/>
              </a:xfrm>
              <a:prstGeom prst="rect">
                <a:avLst/>
              </a:prstGeom>
              <a:blipFill>
                <a:blip r:embed="rId3"/>
                <a:stretch>
                  <a:fillRect l="-2000" t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546882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=5(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−4)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546882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51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+3)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2"/>
                <a:stretch>
                  <a:fillRect l="-2000" t="-1429" b="-16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+4)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3"/>
                <a:stretch>
                  <a:fillRect l="-2000" t="-5839" b="-87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72481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7248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5232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6961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=2+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696140"/>
              </a:xfrm>
              <a:prstGeom prst="rect">
                <a:avLst/>
              </a:prstGeom>
              <a:blipFill>
                <a:blip r:embed="rId2"/>
                <a:stretch>
                  <a:fillRect l="-2000" t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75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24740"/>
                <a:ext cx="4572001" cy="793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24740"/>
                <a:ext cx="4572001" cy="793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8148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02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02296"/>
              </a:xfrm>
              <a:prstGeom prst="rect">
                <a:avLst/>
              </a:prstGeom>
              <a:blipFill>
                <a:blip r:embed="rId2"/>
                <a:stretch>
                  <a:fillRect l="-2000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630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63075"/>
              </a:xfrm>
              <a:prstGeom prst="rect">
                <a:avLst/>
              </a:prstGeom>
              <a:blipFill>
                <a:blip r:embed="rId3"/>
                <a:stretch>
                  <a:fillRect l="-2000" t="-41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624740"/>
                <a:ext cx="4572001" cy="793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624740"/>
                <a:ext cx="4572001" cy="793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100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022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2−5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02296"/>
              </a:xfrm>
              <a:prstGeom prst="rect">
                <a:avLst/>
              </a:prstGeom>
              <a:blipFill>
                <a:blip r:embed="rId2"/>
                <a:stretch>
                  <a:fillRect l="-2000" t="-13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87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5−3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87441"/>
              </a:xfrm>
              <a:prstGeom prst="rect">
                <a:avLst/>
              </a:prstGeom>
              <a:blipFill>
                <a:blip r:embed="rId3"/>
                <a:stretch>
                  <a:fillRect l="-2000" t="-41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649106"/>
                <a:ext cx="4572001" cy="793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649106"/>
                <a:ext cx="4572001" cy="793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420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24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24527"/>
              </a:xfrm>
              <a:prstGeom prst="rect">
                <a:avLst/>
              </a:prstGeom>
              <a:blipFill>
                <a:blip r:embed="rId2"/>
                <a:stretch>
                  <a:fillRect l="-2000" t="-1426" b="-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833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8334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5013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24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24527"/>
              </a:xfrm>
              <a:prstGeom prst="rect">
                <a:avLst/>
              </a:prstGeom>
              <a:blipFill>
                <a:blip r:embed="rId2"/>
                <a:stretch>
                  <a:fillRect l="-2000" t="-1426" b="-7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5100"/>
              </a:xfrm>
              <a:prstGeom prst="rect">
                <a:avLst/>
              </a:prstGeom>
              <a:blipFill>
                <a:blip r:embed="rId3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83343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+5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8334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59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196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196359"/>
              </a:xfrm>
              <a:prstGeom prst="rect">
                <a:avLst/>
              </a:prstGeom>
              <a:blipFill>
                <a:blip r:embed="rId2"/>
                <a:stretch>
                  <a:fillRect l="-2000" t="-9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55573"/>
              </a:xfrm>
              <a:prstGeom prst="rect">
                <a:avLst/>
              </a:prstGeom>
              <a:blipFill>
                <a:blip r:embed="rId3"/>
                <a:stretch>
                  <a:fillRect l="-2000" t="-4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39863"/>
                <a:ext cx="4572001" cy="7937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39863"/>
                <a:ext cx="4572001" cy="7937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9243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59680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g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5968044"/>
              </a:xfrm>
              <a:prstGeom prst="rect">
                <a:avLst/>
              </a:prstGeom>
              <a:blipFill>
                <a:blip r:embed="rId2"/>
                <a:stretch>
                  <a:fillRect l="-2000" t="-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52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num>
                            <m:den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52861"/>
              </a:xfrm>
              <a:prstGeom prst="rect">
                <a:avLst/>
              </a:prstGeom>
              <a:blipFill>
                <a:blip r:embed="rId3"/>
                <a:stretch>
                  <a:fillRect l="-2000" t="-31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2005597"/>
                <a:ext cx="4572001" cy="83349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5−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2005597"/>
                <a:ext cx="4572001" cy="833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90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16320"/>
              </a:xfrm>
              <a:prstGeom prst="rect">
                <a:avLst/>
              </a:prstGeom>
              <a:blipFill>
                <a:blip r:embed="rId3"/>
                <a:stretch>
                  <a:fillRect l="-2000" t="-1429" b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4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=−4+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+21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5052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643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60016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+9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6001643"/>
              </a:xfrm>
              <a:prstGeom prst="rect">
                <a:avLst/>
              </a:prstGeom>
              <a:blipFill>
                <a:blip r:embed="rId3"/>
                <a:stretch>
                  <a:fillRect l="-2000" t="-8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Find the inverse function: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−12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830997"/>
              </a:xfrm>
              <a:prstGeom prst="rect">
                <a:avLst/>
              </a:prstGeom>
              <a:blipFill>
                <a:blip r:embed="rId5"/>
                <a:stretch>
                  <a:fillRect l="-2000" t="-58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247836"/>
                <a:ext cx="4572001" cy="1183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+15</m:t>
                              </m:r>
                            </m:num>
                            <m:den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247836"/>
                <a:ext cx="4572001" cy="11835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185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937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9378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939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9397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678659"/>
                <a:ext cx="227845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+40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+83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678659"/>
                <a:ext cx="2278450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865550" y="1678658"/>
                <a:ext cx="227845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−40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+83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550" y="1678658"/>
                <a:ext cx="2278450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561966" y="4310700"/>
                <a:ext cx="227845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4310700"/>
                <a:ext cx="2278450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6865550" y="4285103"/>
                <a:ext cx="2278450" cy="14291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20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20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0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sSup>
                        <m:sSupPr>
                          <m:ctrlP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0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550" y="4285103"/>
                <a:ext cx="2278450" cy="14291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71223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937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−2)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	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9378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9397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/>
                  <a:t>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−4)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	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9397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678659"/>
                <a:ext cx="227845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+38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+75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678659"/>
                <a:ext cx="227845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835399" y="1678659"/>
                <a:ext cx="227845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−42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+91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399" y="1678659"/>
                <a:ext cx="2278450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4556949" y="4320125"/>
                <a:ext cx="227845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6949" y="4320125"/>
                <a:ext cx="2278450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6845433" y="4320125"/>
                <a:ext cx="2278450" cy="1027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d>
                        <m:d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1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433" y="4320125"/>
                <a:ext cx="2278450" cy="102797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950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7" grpId="0"/>
      <p:bldP spid="18" grpId="0"/>
    </p:bld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8668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valid domain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−4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866845"/>
              </a:xfrm>
              <a:prstGeom prst="rect">
                <a:avLst/>
              </a:prstGeom>
              <a:blipFill>
                <a:blip r:embed="rId2"/>
                <a:stretch>
                  <a:fillRect l="-2000" t="-10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2080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Write the valid domain for: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208023"/>
              </a:xfrm>
              <a:prstGeom prst="rect">
                <a:avLst/>
              </a:prstGeom>
              <a:blipFill>
                <a:blip r:embed="rId3"/>
                <a:stretch>
                  <a:fillRect l="-2000" t="-40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166968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≠3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66968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335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4532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domain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{1, 4, 9, 16}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range?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domain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{1,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range?</a:t>
                </a: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4532523"/>
              </a:xfrm>
              <a:prstGeom prst="rect">
                <a:avLst/>
              </a:prstGeom>
              <a:blipFill>
                <a:blip r:embed="rId2"/>
                <a:stretch>
                  <a:fillRect l="-2000" r="-10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The domain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is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{1,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What is the range?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b="-7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8" y="1889495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3, 17, 55, 129</m:t>
                          </m:r>
                        </m:e>
                      </m: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1889495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546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