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82" r:id="rId214"/>
    <p:sldId id="1083" r:id="rId215"/>
    <p:sldId id="1084" r:id="rId216"/>
    <p:sldId id="1085" r:id="rId2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14" Type="http://schemas.openxmlformats.org/officeDocument/2006/relationships/slide" Target="slides/slide213.xml"/><Relationship Id="rId215" Type="http://schemas.openxmlformats.org/officeDocument/2006/relationships/slide" Target="slides/slide214.xml"/><Relationship Id="rId216" Type="http://schemas.openxmlformats.org/officeDocument/2006/relationships/slide" Target="slides/slide215.xml"/><Relationship Id="rId217" Type="http://schemas.openxmlformats.org/officeDocument/2006/relationships/slide" Target="slides/slide216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13.png"/><Relationship Id="rId3" Type="http://schemas.openxmlformats.org/officeDocument/2006/relationships/image" Target="../media/image1211.png"/><Relationship Id="rId4" Type="http://schemas.openxmlformats.org/officeDocument/2006/relationships/image" Target="../media/image3012.png"/><Relationship Id="rId5" Type="http://schemas.openxmlformats.org/officeDocument/2006/relationships/image" Target="../media/image3112.png"/></Relationships>
</file>

<file path=ppt/slides/_rels/slide2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11.png"/><Relationship Id="rId3" Type="http://schemas.openxmlformats.org/officeDocument/2006/relationships/image" Target="../media/image1410.png"/><Relationship Id="rId4" Type="http://schemas.openxmlformats.org/officeDocument/2006/relationships/image" Target="../media/image3211.png"/><Relationship Id="rId5" Type="http://schemas.openxmlformats.org/officeDocument/2006/relationships/image" Target="../media/image3312.png"/></Relationships>
</file>

<file path=ppt/slides/_rels/slide2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10.png"/><Relationship Id="rId3" Type="http://schemas.openxmlformats.org/officeDocument/2006/relationships/image" Target="../media/image3410.png"/><Relationship Id="rId4" Type="http://schemas.openxmlformats.org/officeDocument/2006/relationships/image" Target="../media/image3513.png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Start with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then add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Start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add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then multiply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2"/>
                <a:stretch>
                  <a:fillRect l="-1333" t="-1064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Start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multiply by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then add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Start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add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then </a:t>
                </a:r>
                <a:r>
                  <a:rPr lang="en-US" sz="2000" dirty="0">
                    <a:latin typeface="Candara" panose="020E0502030303020204" pitchFamily="34" charset="0"/>
                  </a:rPr>
                  <a:t>multiply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333" t="-1279" b="-29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89904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89904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8" y="35083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+9</m:t>
                        </m:r>
                      </m:e>
                    </m:d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+90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3508356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963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Start with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then subtract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Start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subtract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then divide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862322"/>
              </a:xfrm>
              <a:prstGeom prst="rect">
                <a:avLst/>
              </a:prstGeom>
              <a:blipFill>
                <a:blip r:embed="rId2"/>
                <a:stretch>
                  <a:fillRect l="-1333" t="-1064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Start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divide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then subtract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US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Start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</a:t>
                </a:r>
                <a:r>
                  <a:rPr lang="en-US" sz="2000" dirty="0">
                    <a:latin typeface="Candara" panose="020E0502030303020204" pitchFamily="34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then </a:t>
                </a:r>
                <a:r>
                  <a:rPr lang="en-US" sz="2000" dirty="0">
                    <a:latin typeface="Candara" panose="020E0502030303020204" pitchFamily="34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862322"/>
              </a:xfrm>
              <a:prstGeom prst="rect">
                <a:avLst/>
              </a:prstGeom>
              <a:blipFill>
                <a:blip r:embed="rId3"/>
                <a:stretch>
                  <a:fillRect l="-1333" t="-1279" b="-29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7235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7235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8" y="3508356"/>
                <a:ext cx="4572001" cy="793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3508356"/>
                <a:ext cx="4572001" cy="7935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941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Start with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add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then divide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then subtract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then multiply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707886"/>
              </a:xfrm>
              <a:prstGeom prst="rect">
                <a:avLst/>
              </a:prstGeom>
              <a:blipFill>
                <a:blip r:embed="rId2"/>
                <a:stretch>
                  <a:fillRect l="-1333" t="-4310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Start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subtract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then divide by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then </a:t>
                </a:r>
                <a:r>
                  <a:rPr lang="en-US" sz="2000" dirty="0">
                    <a:latin typeface="Candara" panose="020E0502030303020204" pitchFamily="34" charset="0"/>
                  </a:rPr>
                  <a:t>add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then multiply by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707886"/>
              </a:xfrm>
              <a:prstGeom prst="rect">
                <a:avLst/>
              </a:prstGeom>
              <a:blipFill>
                <a:blip r:embed="rId3"/>
                <a:stretch>
                  <a:fillRect l="-1333" t="-5172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69551"/>
                <a:ext cx="4572001" cy="9221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−9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69551"/>
                <a:ext cx="4572001" cy="9221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360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