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05" r:id="rId189"/>
    <p:sldId id="1191" r:id="rId190"/>
    <p:sldId id="1192" r:id="rId191"/>
    <p:sldId id="1193" r:id="rId192"/>
    <p:sldId id="1194" r:id="rId193"/>
    <p:sldId id="1195" r:id="rId194"/>
    <p:sldId id="1196" r:id="rId195"/>
    <p:sldId id="1197" r:id="rId196"/>
    <p:sldId id="1198" r:id="rId197"/>
    <p:sldId id="1199" r:id="rId198"/>
    <p:sldId id="1200" r:id="rId199"/>
    <p:sldId id="1201" r:id="rId200"/>
    <p:sldId id="1212" r:id="rId20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89" Type="http://schemas.openxmlformats.org/officeDocument/2006/relationships/slide" Target="slides/slide18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90.png"/><Relationship Id="rId3" Type="http://schemas.openxmlformats.org/officeDocument/2006/relationships/image" Target="../media/image208.png"/><Relationship Id="rId4" Type="http://schemas.openxmlformats.org/officeDocument/2006/relationships/image" Target="../media/image209.png"/><Relationship Id="rId5" Type="http://schemas.openxmlformats.org/officeDocument/2006/relationships/image" Target="../media/image210.png"/><Relationship Id="rId6" Type="http://schemas.openxmlformats.org/officeDocument/2006/relationships/image" Target="../media/image211.png"/><Relationship Id="rId7" Type="http://schemas.openxmlformats.org/officeDocument/2006/relationships/image" Target="../media/image212.pn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10.png"/><Relationship Id="rId3" Type="http://schemas.openxmlformats.org/officeDocument/2006/relationships/image" Target="../media/image1320.png"/><Relationship Id="rId4" Type="http://schemas.openxmlformats.org/officeDocument/2006/relationships/image" Target="../media/image213.pn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4.png"/><Relationship Id="rId3" Type="http://schemas.openxmlformats.org/officeDocument/2006/relationships/image" Target="../media/image1340.png"/><Relationship Id="rId4" Type="http://schemas.openxmlformats.org/officeDocument/2006/relationships/image" Target="../media/image215.pn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50.png"/><Relationship Id="rId3" Type="http://schemas.openxmlformats.org/officeDocument/2006/relationships/image" Target="../media/image1360.png"/><Relationship Id="rId4" Type="http://schemas.openxmlformats.org/officeDocument/2006/relationships/image" Target="../media/image216.pn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70.png"/><Relationship Id="rId3" Type="http://schemas.openxmlformats.org/officeDocument/2006/relationships/image" Target="../media/image1380.png"/><Relationship Id="rId4" Type="http://schemas.openxmlformats.org/officeDocument/2006/relationships/image" Target="../media/image217.pn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90.png"/><Relationship Id="rId3" Type="http://schemas.openxmlformats.org/officeDocument/2006/relationships/image" Target="../media/image1400.png"/><Relationship Id="rId4" Type="http://schemas.openxmlformats.org/officeDocument/2006/relationships/image" Target="../media/image218.pn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11.png"/><Relationship Id="rId3" Type="http://schemas.openxmlformats.org/officeDocument/2006/relationships/image" Target="../media/image1420.png"/><Relationship Id="rId4" Type="http://schemas.openxmlformats.org/officeDocument/2006/relationships/image" Target="../media/image219.pn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0.png"/><Relationship Id="rId3" Type="http://schemas.openxmlformats.org/officeDocument/2006/relationships/image" Target="../media/image221.png"/><Relationship Id="rId4" Type="http://schemas.openxmlformats.org/officeDocument/2006/relationships/image" Target="../media/image222.png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31.png"/><Relationship Id="rId3" Type="http://schemas.openxmlformats.org/officeDocument/2006/relationships/image" Target="../media/image1441.png"/><Relationship Id="rId4" Type="http://schemas.openxmlformats.org/officeDocument/2006/relationships/image" Target="../media/image223.png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30.png"/><Relationship Id="rId3" Type="http://schemas.openxmlformats.org/officeDocument/2006/relationships/image" Target="../media/image1440.png"/><Relationship Id="rId4" Type="http://schemas.openxmlformats.org/officeDocument/2006/relationships/image" Target="../media/image224.png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30.png"/><Relationship Id="rId3" Type="http://schemas.openxmlformats.org/officeDocument/2006/relationships/image" Target="../media/image1341.png"/><Relationship Id="rId4" Type="http://schemas.openxmlformats.org/officeDocument/2006/relationships/image" Target="../media/image206.png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6.png"/><Relationship Id="rId3" Type="http://schemas.openxmlformats.org/officeDocument/2006/relationships/image" Target="../media/image237.png"/><Relationship Id="rId4" Type="http://schemas.openxmlformats.org/officeDocument/2006/relationships/image" Target="../media/image238.png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         =24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	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+             =10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r>
                  <a:rPr lang="en-GB" sz="2400" dirty="0">
                    <a:ea typeface="Cambria Math" panose="02040503050406030204" pitchFamily="18" charset="0"/>
                  </a:rPr>
                  <a:t>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         =24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  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+             =−10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r>
                  <a:rPr lang="en-GB" sz="2400" dirty="0"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         =−24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  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+             =10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r>
                  <a:rPr lang="en-GB" sz="2400" dirty="0">
                    <a:ea typeface="Cambria Math" panose="02040503050406030204" pitchFamily="18" charset="0"/>
                  </a:rPr>
                  <a:t>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         =−24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  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+             =−12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ea typeface="Cambria Math" panose="02040503050406030204" pitchFamily="18" charset="0"/>
                  </a:rPr>
                  <a:t>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   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=18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+             =9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r>
                  <a:rPr lang="en-GB" sz="2400" dirty="0">
                    <a:ea typeface="Cambria Math" panose="02040503050406030204" pitchFamily="18" charset="0"/>
                  </a:rPr>
                  <a:t>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         =18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  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+             =−9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r>
                  <a:rPr lang="en-GB" sz="2400" dirty="0"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         =−18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  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+             =7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r>
                  <a:rPr lang="en-GB" sz="2400" dirty="0">
                    <a:ea typeface="Cambria Math" panose="02040503050406030204" pitchFamily="18" charset="0"/>
                  </a:rPr>
                  <a:t>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         =−18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   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+             =−7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6323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463897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63897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9" y="1933033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33033"/>
                <a:ext cx="4572001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71999" y="3402169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402169"/>
                <a:ext cx="4572001" cy="8309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4851576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851576"/>
                <a:ext cx="4572001" cy="8309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41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+25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+37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+36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+20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+36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+36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+36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92953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+36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+18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953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13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+21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6370975"/>
              </a:xfrm>
              <a:prstGeom prst="rect">
                <a:avLst/>
              </a:prstGeom>
              <a:blipFill>
                <a:blip r:embed="rId2"/>
                <a:stretch>
                  <a:fillRect l="-2000"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+27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+32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+35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+36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796394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+11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+10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796394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 r="-1200" b="-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176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826532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+10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−10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−9)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826532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 r="-1067" b="-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262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251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090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39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340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982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1665"/>
                <a:ext cx="4572000" cy="4431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4431983"/>
              </a:xfrm>
              <a:prstGeom prst="rect">
                <a:avLst/>
              </a:prstGeom>
              <a:blipFill>
                <a:blip r:embed="rId2"/>
                <a:stretch>
                  <a:fillRect l="-2000" t="-11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462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Factorise:</a:t>
                </a:r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+32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462760"/>
              </a:xfrm>
              <a:prstGeom prst="rect">
                <a:avLst/>
              </a:prstGeom>
              <a:blipFill>
                <a:blip r:embed="rId3"/>
                <a:stretch>
                  <a:fillRect l="-2000" t="-10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 b="-1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218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826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)(2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Factorise: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)(4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 b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847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