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6" r:id="rId202"/>
    <p:sldId id="1202" r:id="rId203"/>
    <p:sldId id="1203" r:id="rId204"/>
    <p:sldId id="1204" r:id="rId205"/>
    <p:sldId id="1205" r:id="rId206"/>
    <p:sldId id="1206" r:id="rId207"/>
    <p:sldId id="1715" r:id="rId208"/>
    <p:sldId id="1207" r:id="rId209"/>
    <p:sldId id="1208" r:id="rId210"/>
    <p:sldId id="1209" r:id="rId211"/>
    <p:sldId id="1210" r:id="rId212"/>
    <p:sldId id="1211" r:id="rId2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50.png"/><Relationship Id="rId3" Type="http://schemas.openxmlformats.org/officeDocument/2006/relationships/image" Target="../media/image1460.png"/><Relationship Id="rId4" Type="http://schemas.openxmlformats.org/officeDocument/2006/relationships/image" Target="../media/image225.png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70.png"/><Relationship Id="rId3" Type="http://schemas.openxmlformats.org/officeDocument/2006/relationships/image" Target="../media/image1480.png"/><Relationship Id="rId4" Type="http://schemas.openxmlformats.org/officeDocument/2006/relationships/image" Target="../media/image226.png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90.png"/><Relationship Id="rId3" Type="http://schemas.openxmlformats.org/officeDocument/2006/relationships/image" Target="../media/image1500.png"/><Relationship Id="rId4" Type="http://schemas.openxmlformats.org/officeDocument/2006/relationships/image" Target="../media/image227.png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11.png"/><Relationship Id="rId3" Type="http://schemas.openxmlformats.org/officeDocument/2006/relationships/image" Target="../media/image1520.png"/><Relationship Id="rId4" Type="http://schemas.openxmlformats.org/officeDocument/2006/relationships/image" Target="../media/image228.png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30.png"/><Relationship Id="rId3" Type="http://schemas.openxmlformats.org/officeDocument/2006/relationships/image" Target="../media/image1540.png"/><Relationship Id="rId4" Type="http://schemas.openxmlformats.org/officeDocument/2006/relationships/image" Target="../media/image229.png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0.png"/><Relationship Id="rId3" Type="http://schemas.openxmlformats.org/officeDocument/2006/relationships/image" Target="../media/image1560.png"/><Relationship Id="rId4" Type="http://schemas.openxmlformats.org/officeDocument/2006/relationships/image" Target="../media/image230.png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71.png"/><Relationship Id="rId3" Type="http://schemas.openxmlformats.org/officeDocument/2006/relationships/image" Target="../media/image1580.png"/><Relationship Id="rId4" Type="http://schemas.openxmlformats.org/officeDocument/2006/relationships/image" Target="../media/image231.png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92.png"/><Relationship Id="rId3" Type="http://schemas.openxmlformats.org/officeDocument/2006/relationships/image" Target="../media/image1602.png"/><Relationship Id="rId4" Type="http://schemas.openxmlformats.org/officeDocument/2006/relationships/image" Target="../media/image232.png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91.png"/><Relationship Id="rId3" Type="http://schemas.openxmlformats.org/officeDocument/2006/relationships/image" Target="../media/image1601.png"/><Relationship Id="rId4" Type="http://schemas.openxmlformats.org/officeDocument/2006/relationships/image" Target="../media/image233.png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70.png"/><Relationship Id="rId3" Type="http://schemas.openxmlformats.org/officeDocument/2006/relationships/image" Target="../media/image234.png"/><Relationship Id="rId4" Type="http://schemas.openxmlformats.org/officeDocument/2006/relationships/image" Target="../media/image235.png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03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03478"/>
              </a:xfrm>
              <a:prstGeom prst="rect">
                <a:avLst/>
              </a:prstGeom>
              <a:blipFill>
                <a:blip r:embed="rId2"/>
                <a:stretch>
                  <a:fillRect l="-2000" t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011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)(5−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922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−48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808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+6)(5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194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1−16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30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6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 b="-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14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−98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50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34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as the product of two integers, both greater than 1000: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as the product of two integers, both greater than 1000: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24628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2049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×2047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24628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43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+7)(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510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78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78600"/>
              </a:xfrm>
              <a:prstGeom prst="rect">
                <a:avLst/>
              </a:prstGeom>
              <a:blipFill>
                <a:blip r:embed="rId2"/>
                <a:stretch>
                  <a:fillRect l="-2000" t="-15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 b="-1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2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