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4" r:id="rId179"/>
    <p:sldId id="1181" r:id="rId180"/>
    <p:sldId id="1182" r:id="rId181"/>
    <p:sldId id="1183" r:id="rId182"/>
    <p:sldId id="1184" r:id="rId183"/>
    <p:sldId id="1185" r:id="rId184"/>
    <p:sldId id="1186" r:id="rId185"/>
    <p:sldId id="1187" r:id="rId186"/>
    <p:sldId id="1188" r:id="rId187"/>
    <p:sldId id="1189" r:id="rId18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79" Type="http://schemas.openxmlformats.org/officeDocument/2006/relationships/slide" Target="slides/slide17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80.png"/><Relationship Id="rId3" Type="http://schemas.openxmlformats.org/officeDocument/2006/relationships/image" Target="../media/image1190.png"/><Relationship Id="rId4" Type="http://schemas.openxmlformats.org/officeDocument/2006/relationships/image" Target="../media/image195.pn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0.png"/><Relationship Id="rId4" Type="http://schemas.openxmlformats.org/officeDocument/2006/relationships/image" Target="../media/image196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20.png"/><Relationship Id="rId3" Type="http://schemas.openxmlformats.org/officeDocument/2006/relationships/image" Target="../media/image197.png"/><Relationship Id="rId4" Type="http://schemas.openxmlformats.org/officeDocument/2006/relationships/image" Target="../media/image198.pn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0.png"/><Relationship Id="rId3" Type="http://schemas.openxmlformats.org/officeDocument/2006/relationships/image" Target="../media/image1240.png"/><Relationship Id="rId4" Type="http://schemas.openxmlformats.org/officeDocument/2006/relationships/image" Target="../media/image199.pn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50.png"/><Relationship Id="rId3" Type="http://schemas.openxmlformats.org/officeDocument/2006/relationships/image" Target="../media/image200.png"/><Relationship Id="rId4" Type="http://schemas.openxmlformats.org/officeDocument/2006/relationships/image" Target="../media/image201.pn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71.png"/><Relationship Id="rId3" Type="http://schemas.openxmlformats.org/officeDocument/2006/relationships/image" Target="../media/image1281.png"/><Relationship Id="rId4" Type="http://schemas.openxmlformats.org/officeDocument/2006/relationships/image" Target="../media/image202.pn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91.png"/><Relationship Id="rId3" Type="http://schemas.openxmlformats.org/officeDocument/2006/relationships/image" Target="../media/image203.png"/><Relationship Id="rId4" Type="http://schemas.openxmlformats.org/officeDocument/2006/relationships/image" Target="../media/image204.pn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12.png"/><Relationship Id="rId3" Type="http://schemas.openxmlformats.org/officeDocument/2006/relationships/image" Target="../media/image1321.png"/><Relationship Id="rId4" Type="http://schemas.openxmlformats.org/officeDocument/2006/relationships/image" Target="../media/image205.pn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70.png"/><Relationship Id="rId3" Type="http://schemas.openxmlformats.org/officeDocument/2006/relationships/image" Target="../media/image1280.png"/><Relationship Id="rId4" Type="http://schemas.openxmlformats.org/officeDocument/2006/relationships/image" Target="../media/image207.pn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70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+12+18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−14+56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−40+10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−24+48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−3+6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538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983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−18+45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−24+48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−6+24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27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−18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+21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736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192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204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20488"/>
              </a:xfrm>
              <a:prstGeom prst="rect">
                <a:avLst/>
              </a:prstGeom>
              <a:blipFill>
                <a:blip r:embed="rId2"/>
                <a:stretch>
                  <a:fillRect l="-2000" t="-1426" b="-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92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72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𝑐𝑑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72810"/>
              </a:xfrm>
              <a:prstGeom prst="rect">
                <a:avLst/>
              </a:prstGeom>
              <a:blipFill>
                <a:blip r:embed="rId2"/>
                <a:stretch>
                  <a:fillRect l="-2000" t="-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𝑝𝑞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50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Factorise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Expand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Factorise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Factorise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912168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5(4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2168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 b="-46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75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