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2" r:id="rId169"/>
    <p:sldId id="1172" r:id="rId170"/>
    <p:sldId id="1173" r:id="rId171"/>
    <p:sldId id="1174" r:id="rId172"/>
    <p:sldId id="1175" r:id="rId173"/>
    <p:sldId id="1176" r:id="rId174"/>
    <p:sldId id="1177" r:id="rId175"/>
    <p:sldId id="1178" r:id="rId176"/>
    <p:sldId id="1179" r:id="rId177"/>
    <p:sldId id="1180" r:id="rId1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69" Type="http://schemas.openxmlformats.org/officeDocument/2006/relationships/slide" Target="slides/slide16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11.png"/><Relationship Id="rId3" Type="http://schemas.openxmlformats.org/officeDocument/2006/relationships/image" Target="../media/image1020.png"/><Relationship Id="rId4" Type="http://schemas.openxmlformats.org/officeDocument/2006/relationships/image" Target="../media/image185.pn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0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50.png"/><Relationship Id="rId3" Type="http://schemas.openxmlformats.org/officeDocument/2006/relationships/image" Target="../media/image1060.png"/><Relationship Id="rId4" Type="http://schemas.openxmlformats.org/officeDocument/2006/relationships/image" Target="../media/image188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0.png"/><Relationship Id="rId3" Type="http://schemas.openxmlformats.org/officeDocument/2006/relationships/image" Target="../media/image1080.png"/><Relationship Id="rId4" Type="http://schemas.openxmlformats.org/officeDocument/2006/relationships/image" Target="../media/image189.pn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91.png"/><Relationship Id="rId3" Type="http://schemas.openxmlformats.org/officeDocument/2006/relationships/image" Target="../media/image1100.png"/><Relationship Id="rId4" Type="http://schemas.openxmlformats.org/officeDocument/2006/relationships/image" Target="../media/image190.pn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90.png"/><Relationship Id="rId3" Type="http://schemas.openxmlformats.org/officeDocument/2006/relationships/image" Target="../media/image1110.png"/><Relationship Id="rId4" Type="http://schemas.openxmlformats.org/officeDocument/2006/relationships/image" Target="../media/image191.pn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20.png"/><Relationship Id="rId3" Type="http://schemas.openxmlformats.org/officeDocument/2006/relationships/image" Target="../media/image1130.png"/><Relationship Id="rId4" Type="http://schemas.openxmlformats.org/officeDocument/2006/relationships/image" Target="../media/image192.pn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40.png"/><Relationship Id="rId3" Type="http://schemas.openxmlformats.org/officeDocument/2006/relationships/image" Target="../media/image1150.png"/><Relationship Id="rId4" Type="http://schemas.openxmlformats.org/officeDocument/2006/relationships/image" Target="../media/image193.pn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0.png"/><Relationship Id="rId3" Type="http://schemas.openxmlformats.org/officeDocument/2006/relationships/image" Target="../media/image1170.png"/><Relationship Id="rId4" Type="http://schemas.openxmlformats.org/officeDocument/2006/relationships/image" Target="../media/image194.pn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400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886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79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7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07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51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569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+48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509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+232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−355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+175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629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