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1" r:id="rId152"/>
    <p:sldId id="1156" r:id="rId153"/>
    <p:sldId id="1157" r:id="rId154"/>
    <p:sldId id="1158" r:id="rId155"/>
    <p:sldId id="1159" r:id="rId156"/>
    <p:sldId id="1160" r:id="rId157"/>
    <p:sldId id="1161" r:id="rId158"/>
    <p:sldId id="1162" r:id="rId159"/>
    <p:sldId id="1163" r:id="rId160"/>
    <p:sldId id="1164" r:id="rId161"/>
    <p:sldId id="1165" r:id="rId162"/>
    <p:sldId id="1166" r:id="rId163"/>
    <p:sldId id="1167" r:id="rId164"/>
    <p:sldId id="1168" r:id="rId165"/>
    <p:sldId id="1169" r:id="rId166"/>
    <p:sldId id="1170" r:id="rId167"/>
    <p:sldId id="1171" r:id="rId1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40.png"/><Relationship Id="rId3" Type="http://schemas.openxmlformats.org/officeDocument/2006/relationships/image" Target="../media/image750.png"/><Relationship Id="rId4" Type="http://schemas.openxmlformats.org/officeDocument/2006/relationships/image" Target="../media/image161.pn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60.png"/><Relationship Id="rId3" Type="http://schemas.openxmlformats.org/officeDocument/2006/relationships/image" Target="../media/image770.png"/><Relationship Id="rId4" Type="http://schemas.openxmlformats.org/officeDocument/2006/relationships/image" Target="../media/image162.pn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80.png"/><Relationship Id="rId3" Type="http://schemas.openxmlformats.org/officeDocument/2006/relationships/image" Target="../media/image790.png"/><Relationship Id="rId4" Type="http://schemas.openxmlformats.org/officeDocument/2006/relationships/image" Target="../media/image163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image" Target="../media/image810.png"/><Relationship Id="rId4" Type="http://schemas.openxmlformats.org/officeDocument/2006/relationships/image" Target="../media/image164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20.png"/><Relationship Id="rId3" Type="http://schemas.openxmlformats.org/officeDocument/2006/relationships/image" Target="../media/image830.png"/><Relationship Id="rId4" Type="http://schemas.openxmlformats.org/officeDocument/2006/relationships/image" Target="../media/image165.pn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40.png"/><Relationship Id="rId3" Type="http://schemas.openxmlformats.org/officeDocument/2006/relationships/image" Target="../media/image166.png"/><Relationship Id="rId4" Type="http://schemas.openxmlformats.org/officeDocument/2006/relationships/image" Target="../media/image167.pn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50.png"/><Relationship Id="rId3" Type="http://schemas.openxmlformats.org/officeDocument/2006/relationships/image" Target="../media/image168.png"/><Relationship Id="rId4" Type="http://schemas.openxmlformats.org/officeDocument/2006/relationships/image" Target="../media/image169.png"/><Relationship Id="rId5" Type="http://schemas.openxmlformats.org/officeDocument/2006/relationships/image" Target="../media/image170.png"/><Relationship Id="rId6" Type="http://schemas.openxmlformats.org/officeDocument/2006/relationships/image" Target="../media/image171.png"/><Relationship Id="rId7" Type="http://schemas.openxmlformats.org/officeDocument/2006/relationships/image" Target="../media/image172.png"/><Relationship Id="rId8" Type="http://schemas.openxmlformats.org/officeDocument/2006/relationships/image" Target="../media/image173.pn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4.png"/><Relationship Id="rId3" Type="http://schemas.openxmlformats.org/officeDocument/2006/relationships/image" Target="../media/image175.png"/><Relationship Id="rId4" Type="http://schemas.openxmlformats.org/officeDocument/2006/relationships/image" Target="../media/image176.png"/><Relationship Id="rId5" Type="http://schemas.openxmlformats.org/officeDocument/2006/relationships/image" Target="../media/image177.pn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60.png"/><Relationship Id="rId3" Type="http://schemas.openxmlformats.org/officeDocument/2006/relationships/image" Target="../media/image870.png"/><Relationship Id="rId4" Type="http://schemas.openxmlformats.org/officeDocument/2006/relationships/image" Target="../media/image178.pn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80.png"/><Relationship Id="rId3" Type="http://schemas.openxmlformats.org/officeDocument/2006/relationships/image" Target="../media/image890.png"/><Relationship Id="rId4" Type="http://schemas.openxmlformats.org/officeDocument/2006/relationships/image" Target="../media/image179.pn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image" Target="../media/image910.png"/><Relationship Id="rId4" Type="http://schemas.openxmlformats.org/officeDocument/2006/relationships/image" Target="../media/image180.pn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20.png"/><Relationship Id="rId3" Type="http://schemas.openxmlformats.org/officeDocument/2006/relationships/image" Target="../media/image940.png"/><Relationship Id="rId4" Type="http://schemas.openxmlformats.org/officeDocument/2006/relationships/image" Target="../media/image181.pn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50.png"/><Relationship Id="rId3" Type="http://schemas.openxmlformats.org/officeDocument/2006/relationships/image" Target="../media/image960.png"/><Relationship Id="rId4" Type="http://schemas.openxmlformats.org/officeDocument/2006/relationships/image" Target="../media/image181.pn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70.png"/><Relationship Id="rId3" Type="http://schemas.openxmlformats.org/officeDocument/2006/relationships/image" Target="../media/image980.png"/><Relationship Id="rId4" Type="http://schemas.openxmlformats.org/officeDocument/2006/relationships/image" Target="../media/image182.pn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0.png"/><Relationship Id="rId3" Type="http://schemas.openxmlformats.org/officeDocument/2006/relationships/image" Target="../media/image1000.png"/><Relationship Id="rId4" Type="http://schemas.openxmlformats.org/officeDocument/2006/relationships/image" Target="../media/image183.pn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11.png"/><Relationship Id="rId3" Type="http://schemas.openxmlformats.org/officeDocument/2006/relationships/image" Target="../media/image1010.png"/><Relationship Id="rId4" Type="http://schemas.openxmlformats.org/officeDocument/2006/relationships/image" Target="../media/image184.pn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+3)(4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blipFill>
                <a:blip r:embed="rId2"/>
                <a:stretch>
                  <a:fillRect l="-1948" t="-1600" b="-18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6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308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458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Expand: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+2)(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+15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863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blipFill>
                <a:blip r:embed="rId2"/>
                <a:stretch>
                  <a:fillRect l="-1948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483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046988"/>
              </a:xfrm>
              <a:prstGeom prst="rect">
                <a:avLst/>
              </a:prstGeom>
              <a:blipFill>
                <a:blip r:embed="rId2"/>
                <a:stretch>
                  <a:fillRect l="-1948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604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Expand: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−2)(3−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(2−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)(3−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5262979"/>
              </a:xfrm>
              <a:prstGeom prst="rect">
                <a:avLst/>
              </a:prstGeom>
              <a:blipFill>
                <a:blip r:embed="rId2"/>
                <a:stretch>
                  <a:fillRect l="-1948" t="-927"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−3)(4−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(3−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)(4−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632311"/>
              </a:xfrm>
              <a:prstGeom prst="rect">
                <a:avLst/>
              </a:prstGeom>
              <a:blipFill>
                <a:blip r:embed="rId3"/>
                <a:stretch>
                  <a:fillRect l="-2000" t="-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85965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2387707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387707"/>
                <a:ext cx="4572001" cy="465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71998" y="3429000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8" y="3429000"/>
                <a:ext cx="4572001" cy="4658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7" y="4574589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7" y="4574589"/>
                <a:ext cx="4572001" cy="465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6" y="55932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6" y="5593213"/>
                <a:ext cx="4572001" cy="46583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715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Expand: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−2)(3−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(2−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)(3−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  <m:d>
                        <m:d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(3−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)(4−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4571999" y="1250690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−12−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0690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571999" y="3871288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3871288"/>
                <a:ext cx="4572001" cy="465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70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095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108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+6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722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4030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4−3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6−5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(5−4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821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693920" cy="3416320"/>
              </a:xfrm>
              <a:prstGeom prst="rect">
                <a:avLst/>
              </a:prstGeom>
              <a:blipFill>
                <a:blip r:embed="rId2"/>
                <a:stretch>
                  <a:fillRect l="-1948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+16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75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3(7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028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e>
                      </m:d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−6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b="0" dirty="0"/>
              </a:p>
              <a:p>
                <a:endParaRPr lang="en-US" sz="2400" b="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+2)(8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Expand: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+6)(3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95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−48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4513"/>
                <a:ext cx="4572001" cy="465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3221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