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998" r:id="rId93"/>
    <p:sldId id="1236" r:id="rId94"/>
    <p:sldId id="1237" r:id="rId95"/>
    <p:sldId id="1238" r:id="rId96"/>
    <p:sldId id="1239" r:id="rId97"/>
    <p:sldId id="1240" r:id="rId98"/>
    <p:sldId id="1241" r:id="rId99"/>
    <p:sldId id="1242" r:id="rId100"/>
    <p:sldId id="1243" r:id="rId101"/>
    <p:sldId id="1244" r:id="rId102"/>
    <p:sldId id="1245" r:id="rId103"/>
    <p:sldId id="1246" r:id="rId104"/>
    <p:sldId id="1247" r:id="rId105"/>
    <p:sldId id="1248" r:id="rId106"/>
    <p:sldId id="1252" r:id="rId107"/>
    <p:sldId id="1253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70.png"/><Relationship Id="rId3" Type="http://schemas.openxmlformats.org/officeDocument/2006/relationships/image" Target="../media/image1980.png"/><Relationship Id="rId4" Type="http://schemas.openxmlformats.org/officeDocument/2006/relationships/image" Target="../media/image272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90.png"/><Relationship Id="rId3" Type="http://schemas.openxmlformats.org/officeDocument/2006/relationships/image" Target="../media/image2000.png"/><Relationship Id="rId4" Type="http://schemas.openxmlformats.org/officeDocument/2006/relationships/image" Target="../media/image273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10.png"/><Relationship Id="rId3" Type="http://schemas.openxmlformats.org/officeDocument/2006/relationships/image" Target="../media/image2020.png"/><Relationship Id="rId4" Type="http://schemas.openxmlformats.org/officeDocument/2006/relationships/image" Target="../media/image274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30.png"/><Relationship Id="rId3" Type="http://schemas.openxmlformats.org/officeDocument/2006/relationships/image" Target="../media/image2040.png"/><Relationship Id="rId4" Type="http://schemas.openxmlformats.org/officeDocument/2006/relationships/image" Target="../media/image275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50.png"/><Relationship Id="rId3" Type="http://schemas.openxmlformats.org/officeDocument/2006/relationships/image" Target="../media/image2060.png"/><Relationship Id="rId4" Type="http://schemas.openxmlformats.org/officeDocument/2006/relationships/image" Target="../media/image276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70.png"/><Relationship Id="rId3" Type="http://schemas.openxmlformats.org/officeDocument/2006/relationships/image" Target="../media/image2080.png"/><Relationship Id="rId4" Type="http://schemas.openxmlformats.org/officeDocument/2006/relationships/image" Target="../media/image277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90.png"/><Relationship Id="rId3" Type="http://schemas.openxmlformats.org/officeDocument/2006/relationships/image" Target="../media/image2100.png"/><Relationship Id="rId4" Type="http://schemas.openxmlformats.org/officeDocument/2006/relationships/image" Target="../media/image278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10.png"/><Relationship Id="rId3" Type="http://schemas.openxmlformats.org/officeDocument/2006/relationships/image" Target="../media/image2120.png"/><Relationship Id="rId4" Type="http://schemas.openxmlformats.org/officeDocument/2006/relationships/image" Target="../media/image278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30.png"/><Relationship Id="rId3" Type="http://schemas.openxmlformats.org/officeDocument/2006/relationships/image" Target="../media/image2140.png"/><Relationship Id="rId4" Type="http://schemas.openxmlformats.org/officeDocument/2006/relationships/image" Target="../media/image279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50.png"/><Relationship Id="rId3" Type="http://schemas.openxmlformats.org/officeDocument/2006/relationships/image" Target="../media/image2160.png"/><Relationship Id="rId4" Type="http://schemas.openxmlformats.org/officeDocument/2006/relationships/image" Target="../media/image280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70.png"/><Relationship Id="rId3" Type="http://schemas.openxmlformats.org/officeDocument/2006/relationships/image" Target="../media/image2180.png"/><Relationship Id="rId4" Type="http://schemas.openxmlformats.org/officeDocument/2006/relationships/image" Target="../media/image28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90.png"/><Relationship Id="rId3" Type="http://schemas.openxmlformats.org/officeDocument/2006/relationships/image" Target="../media/image2200.png"/><Relationship Id="rId4" Type="http://schemas.openxmlformats.org/officeDocument/2006/relationships/image" Target="../media/image282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10.png"/><Relationship Id="rId3" Type="http://schemas.openxmlformats.org/officeDocument/2006/relationships/image" Target="../media/image283.png"/><Relationship Id="rId4" Type="http://schemas.openxmlformats.org/officeDocument/2006/relationships/image" Target="../media/image284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2.png"/><Relationship Id="rId3" Type="http://schemas.openxmlformats.org/officeDocument/2006/relationships/image" Target="../media/image285.png"/><Relationship Id="rId4" Type="http://schemas.openxmlformats.org/officeDocument/2006/relationships/image" Target="../media/image286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2.png"/><Relationship Id="rId3" Type="http://schemas.openxmlformats.org/officeDocument/2006/relationships/image" Target="../media/image287.png"/><Relationship Id="rId4" Type="http://schemas.openxmlformats.org/officeDocument/2006/relationships/image" Target="../media/image12100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42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8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25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7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52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9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0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68172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681728" cy="2308324"/>
              </a:xfrm>
              <a:prstGeom prst="rect">
                <a:avLst/>
              </a:prstGeom>
              <a:blipFill>
                <a:blip r:embed="rId2"/>
                <a:stretch>
                  <a:fillRect l="-1953" t="-2116" r="-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6817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681728" cy="830997"/>
              </a:xfrm>
              <a:prstGeom prst="rect">
                <a:avLst/>
              </a:prstGeom>
              <a:blipFill>
                <a:blip r:embed="rId3"/>
                <a:stretch>
                  <a:fillRect l="-1953" t="-5882" r="-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473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31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05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738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001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+5=0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09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By completing the square, explain why the curve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+9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does not intersect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-axis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29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By completing the square, explain why the curve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+51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does not intersect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-axis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29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5297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Turning point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(5, 1)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5297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08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sequence has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By completing the square, show that every term is positive.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sequence has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By completing the square, show that every term is positive.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1067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17931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+27=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19389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81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