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8.xml" ContentType="application/vnd.openxmlformats-officedocument.presentationml.slide+xml"/>
  <Override PartName="/ppt/slides/slide139.xml" ContentType="application/vnd.openxmlformats-officedocument.presentationml.slide+xml"/>
  <Override PartName="/ppt/slides/slide151.xml" ContentType="application/vnd.openxmlformats-officedocument.presentationml.slide+xml"/>
  <Override PartName="/ppt/slides/slide168.xml" ContentType="application/vnd.openxmlformats-officedocument.presentationml.slide+xml"/>
  <Override PartName="/ppt/slides/slide178.xml" ContentType="application/vnd.openxmlformats-officedocument.presentationml.slide+xml"/>
  <Override PartName="/ppt/slides/slide188.xml" ContentType="application/vnd.openxmlformats-officedocument.presentationml.slide+xml"/>
  <Override PartName="/ppt/slides/slide201.xml" ContentType="application/vnd.openxmlformats-officedocument.presentationml.slide+xml"/>
  <Override PartName="/ppt/slides/slide213.xml" ContentType="application/vnd.openxmlformats-officedocument.presentationml.slide+xml"/>
  <Override PartName="/ppt/slides/slide217.xml" ContentType="application/vnd.openxmlformats-officedocument.presentationml.slide+xml"/>
  <Override PartName="/ppt/slides/slide256.xml" ContentType="application/vnd.openxmlformats-officedocument.presentationml.slide+xml"/>
  <Override PartName="/ppt/slides/slide3.xml" ContentType="application/vnd.openxmlformats-officedocument.presentationml.slide+xml"/>
  <Override PartName="/ppt/slides/slide349.xml" ContentType="application/vnd.openxmlformats-officedocument.presentationml.slide+xml"/>
  <Override PartName="/ppt/slides/slide398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1.xml" ContentType="application/vnd.openxmlformats-officedocument.presentationml.slide+xml"/>
  <Override PartName="/ppt/slides/slide429.xml" ContentType="application/vnd.openxmlformats-officedocument.presentationml.slide+xml"/>
  <Override PartName="/ppt/slides/slide450.xml" ContentType="application/vnd.openxmlformats-officedocument.presentationml.slide+xml"/>
  <Override PartName="/ppt/slides/slide464.xml" ContentType="application/vnd.openxmlformats-officedocument.presentationml.slide+xml"/>
  <Override PartName="/ppt/slides/slide47.xml" ContentType="application/vnd.openxmlformats-officedocument.presentationml.slide+xml"/>
  <Override PartName="/ppt/slides/slide486.xml" ContentType="application/vnd.openxmlformats-officedocument.presentationml.slide+xml"/>
  <Override PartName="/ppt/slides/slide496.xml" ContentType="application/vnd.openxmlformats-officedocument.presentationml.slide+xml"/>
  <Override PartName="/ppt/slides/slide503.xml" ContentType="application/vnd.openxmlformats-officedocument.presentationml.slide+xml"/>
  <Override PartName="/ppt/slides/slide511.xml" ContentType="application/vnd.openxmlformats-officedocument.presentationml.slide+xml"/>
  <Override PartName="/ppt/slides/slide519.xml" ContentType="application/vnd.openxmlformats-officedocument.presentationml.slide+xml"/>
  <Override PartName="/ppt/slides/slide568.xml" ContentType="application/vnd.openxmlformats-officedocument.presentationml.slide+xml"/>
  <Override PartName="/ppt/slides/slide602.xml" ContentType="application/vnd.openxmlformats-officedocument.presentationml.slide+xml"/>
  <Override PartName="/ppt/slides/slide609.xml" ContentType="application/vnd.openxmlformats-officedocument.presentationml.slide+xml"/>
  <Override PartName="/ppt/slides/slide617.xml" ContentType="application/vnd.openxmlformats-officedocument.presentationml.slide+xml"/>
  <Override PartName="/ppt/slides/slide663.xml" ContentType="application/vnd.openxmlformats-officedocument.presentationml.slide+xml"/>
  <Override PartName="/ppt/slides/slide677.xml" ContentType="application/vnd.openxmlformats-officedocument.presentationml.slide+xml"/>
  <Override PartName="/ppt/slides/slide684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02"/>
  </p:notesMasterIdLst>
  <p:handoutMasterIdLst>
    <p:handoutMasterId r:id="rId703"/>
  </p:handoutMasterIdLst>
  <p:sldIdLst>
    <p:sldId id="997" r:id="rId84"/>
    <p:sldId id="1071" r:id="rId85"/>
    <p:sldId id="1072" r:id="rId86"/>
    <p:sldId id="1073" r:id="rId87"/>
    <p:sldId id="1074" r:id="rId88"/>
    <p:sldId id="1075" r:id="rId89"/>
    <p:sldId id="1076" r:id="rId90"/>
    <p:sldId id="1077" r:id="rId91"/>
    <p:sldId id="1078" r:id="rId9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23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9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702" Type="http://schemas.openxmlformats.org/officeDocument/2006/relationships/notesMaster" Target="notesMasters/notesMaster1.xml"/><Relationship Id="rId703" Type="http://schemas.openxmlformats.org/officeDocument/2006/relationships/handoutMaster" Target="handoutMasters/handoutMaster1.xml"/><Relationship Id="rId704" Type="http://schemas.openxmlformats.org/officeDocument/2006/relationships/presProps" Target="presProps.xml"/><Relationship Id="rId705" Type="http://schemas.openxmlformats.org/officeDocument/2006/relationships/viewProps" Target="viewProps.xml"/><Relationship Id="rId706" Type="http://schemas.openxmlformats.org/officeDocument/2006/relationships/theme" Target="theme/theme1.xml"/><Relationship Id="rId707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13.xml"/><Relationship Id="rId4" Type="http://schemas.openxmlformats.org/officeDocument/2006/relationships/slide" Target="slide496.xml"/><Relationship Id="rId5" Type="http://schemas.openxmlformats.org/officeDocument/2006/relationships/slide" Target="slide47.xml"/><Relationship Id="rId6" Type="http://schemas.openxmlformats.org/officeDocument/2006/relationships/slide" Target="slide217.xml"/><Relationship Id="rId7" Type="http://schemas.openxmlformats.org/officeDocument/2006/relationships/slide" Target="slide503.xml"/><Relationship Id="rId8" Type="http://schemas.openxmlformats.org/officeDocument/2006/relationships/slide" Target="slide83.xml"/><Relationship Id="rId9" Type="http://schemas.openxmlformats.org/officeDocument/2006/relationships/slide" Target="slide256.xml"/><Relationship Id="rId10" Type="http://schemas.openxmlformats.org/officeDocument/2006/relationships/slide" Target="slide511.xml"/><Relationship Id="rId11" Type="http://schemas.openxmlformats.org/officeDocument/2006/relationships/slide" Target="slide92.xml"/><Relationship Id="rId12" Type="http://schemas.openxmlformats.org/officeDocument/2006/relationships/slide" Target="slide349.xml"/><Relationship Id="rId13" Type="http://schemas.openxmlformats.org/officeDocument/2006/relationships/slide" Target="slide519.xml"/><Relationship Id="rId14" Type="http://schemas.openxmlformats.org/officeDocument/2006/relationships/slide" Target="slide108.xml"/><Relationship Id="rId15" Type="http://schemas.openxmlformats.org/officeDocument/2006/relationships/slide" Target="slide398.xml"/><Relationship Id="rId16" Type="http://schemas.openxmlformats.org/officeDocument/2006/relationships/slide" Target="slide568.xml"/><Relationship Id="rId17" Type="http://schemas.openxmlformats.org/officeDocument/2006/relationships/slide" Target="slide139.xml"/><Relationship Id="rId18" Type="http://schemas.openxmlformats.org/officeDocument/2006/relationships/slide" Target="slide408.xml"/><Relationship Id="rId19" Type="http://schemas.openxmlformats.org/officeDocument/2006/relationships/slide" Target="slide602.xml"/><Relationship Id="rId20" Type="http://schemas.openxmlformats.org/officeDocument/2006/relationships/slide" Target="slide151.xml"/><Relationship Id="rId21" Type="http://schemas.openxmlformats.org/officeDocument/2006/relationships/slide" Target="slide411.xml"/><Relationship Id="rId22" Type="http://schemas.openxmlformats.org/officeDocument/2006/relationships/slide" Target="slide609.xml"/><Relationship Id="rId23" Type="http://schemas.openxmlformats.org/officeDocument/2006/relationships/slide" Target="slide168.xml"/><Relationship Id="rId24" Type="http://schemas.openxmlformats.org/officeDocument/2006/relationships/slide" Target="slide429.xml"/><Relationship Id="rId25" Type="http://schemas.openxmlformats.org/officeDocument/2006/relationships/slide" Target="slide617.xml"/><Relationship Id="rId26" Type="http://schemas.openxmlformats.org/officeDocument/2006/relationships/slide" Target="slide178.xml"/><Relationship Id="rId27" Type="http://schemas.openxmlformats.org/officeDocument/2006/relationships/slide" Target="slide450.xml"/><Relationship Id="rId28" Type="http://schemas.openxmlformats.org/officeDocument/2006/relationships/slide" Target="slide663.xml"/><Relationship Id="rId29" Type="http://schemas.openxmlformats.org/officeDocument/2006/relationships/slide" Target="slide188.xml"/><Relationship Id="rId30" Type="http://schemas.openxmlformats.org/officeDocument/2006/relationships/slide" Target="slide464.xml"/><Relationship Id="rId31" Type="http://schemas.openxmlformats.org/officeDocument/2006/relationships/slide" Target="slide677.xml"/><Relationship Id="rId32" Type="http://schemas.openxmlformats.org/officeDocument/2006/relationships/slide" Target="slide201.xml"/><Relationship Id="rId33" Type="http://schemas.openxmlformats.org/officeDocument/2006/relationships/slide" Target="slide486.xml"/><Relationship Id="rId34" Type="http://schemas.openxmlformats.org/officeDocument/2006/relationships/slide" Target="slide68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.png"/><Relationship Id="rId3" Type="http://schemas.openxmlformats.org/officeDocument/2006/relationships/image" Target="../media/image1135.png"/><Relationship Id="rId4" Type="http://schemas.openxmlformats.org/officeDocument/2006/relationships/image" Target="../media/image2.png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03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101.png"/><Relationship Id="rId3" Type="http://schemas.openxmlformats.org/officeDocument/2006/relationships/image" Target="../media/image4100.png"/><Relationship Id="rId4" Type="http://schemas.openxmlformats.org/officeDocument/2006/relationships/image" Target="../media/image5.png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6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ALGEBRA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674634"/>
              </p:ext>
            </p:extLst>
          </p:nvPr>
        </p:nvGraphicFramePr>
        <p:xfrm>
          <a:off x="0" y="681145"/>
          <a:ext cx="9144000" cy="615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064836235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ALGEBRAIC FRACTIONS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" action="ppaction://hlinksldjump"/>
                        </a:rPr>
                        <a:t>FORMING EXPRESSIONS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SIMULTANEOUS EQUATIONS (QUADRATIC)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CHANGING THE SUBJECT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6" action="ppaction://hlinksldjump"/>
                        </a:rPr>
                        <a:t>FUNCTIONS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SIMULTANEOUS EQUATIONS LINEAR (SUBSTITUTION)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COLLECTING LIKE TERMS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9" action="ppaction://hlinksldjump"/>
                        </a:rPr>
                        <a:t>INDICES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SOLVING EQUATIONS (CUBIC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0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1" action="ppaction://hlinksldjump"/>
                        </a:rPr>
                        <a:t>COMPLETING THE SQUARE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INEQUALITIES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3" action="ppaction://hlinksldjump"/>
                        </a:rPr>
                        <a:t>SOLVING EQUATIONS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DIFFERENTIATION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5" action="ppaction://hlinksldjump"/>
                        </a:rPr>
                        <a:t>PROOF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6" action="ppaction://hlinksldjump"/>
                        </a:rPr>
                        <a:t>SOLVING EQUATIONS (QUADRATIC)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EXPANDING BRACKETS (SINGLE)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8" action="ppaction://hlinksldjump"/>
                        </a:rPr>
                        <a:t>RATIO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SOLVING EQUATIONS (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9" action="ppaction://hlinksldjump"/>
                        </a:rPr>
                        <a:t>QUADRATICS HIDDEN)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0" action="ppaction://hlinksldjump"/>
                        </a:rPr>
                        <a:t>EXPANDING BRACKETS (DOUBLE)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1" action="ppaction://hlinksldjump"/>
                        </a:rPr>
                        <a:t>QUADRATIC (+ OTHER)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2" action="ppaction://hlinksldjump"/>
                        </a:rPr>
                        <a:t>SOLVING EQUATIONS (WITH SQUARES) 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3" action="ppaction://hlinksldjump"/>
                        </a:rPr>
                        <a:t>EXPANDING BRACKETS (TRIPLE)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4" action="ppaction://hlinksldjump"/>
                        </a:rPr>
                        <a:t>SEQUENCES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5" action="ppaction://hlinksldjump"/>
                        </a:rPr>
                        <a:t>STRAIGHT LINE GRAPHS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6" action="ppaction://hlinksldjump"/>
                        </a:rPr>
                        <a:t>FACTORISING (BASIC)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SEQUENCES (QUADRATIC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27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8" action="ppaction://hlinksldjump"/>
                        </a:rPr>
                        <a:t>SUBSTITUTION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9" action="ppaction://hlinksldjump"/>
                        </a:rPr>
                        <a:t>FACTORISING (QUADRATICS)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0" action="ppaction://hlinksldjump"/>
                        </a:rPr>
                        <a:t>SIMULTANEOUS EQUATIONS LINEAR (ELIMINATION)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ndara" panose="020E0502030303020204" pitchFamily="34" charset="0"/>
                          <a:hlinkClick r:id="rId31" action="ppaction://hlinksldjump"/>
                        </a:rPr>
                        <a:t>SURDS</a:t>
                      </a:r>
                      <a:endParaRPr lang="en-GB" sz="1600" u="sng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914244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2" action="ppaction://hlinksldjump"/>
                        </a:rPr>
                        <a:t>FACTORISING (DIFFERENCE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2" action="ppaction://hlinksldjump"/>
                        </a:rPr>
                        <a:t> OF TWO SQUARES)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3" action="ppaction://hlinksldjump"/>
                        </a:rPr>
                        <a:t>SIMULTANEOUS EQUATIONS (GRAPHICAL)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4" action="ppaction://hlinksldjump"/>
                        </a:rPr>
                        <a:t>TRANSFORMATIONS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4" action="ppaction://hlinksldjump"/>
                        </a:rPr>
                        <a:t> OF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89911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ALGEBRAIC FRACTIONS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CHANGING THE SUBJECT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75839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COLLECTING LIKE TERMS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5098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63897"/>
                <a:ext cx="4572000" cy="56323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Simplify: </a:t>
                </a: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+4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63897"/>
                <a:ext cx="4572000" cy="5632311"/>
              </a:xfrm>
              <a:prstGeom prst="rect">
                <a:avLst/>
              </a:prstGeom>
              <a:blipFill>
                <a:blip r:embed="rId2"/>
                <a:stretch>
                  <a:fillRect l="-2000" t="-866" b="-5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Simplify: </a:t>
                </a: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+8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</a:t>
                </a: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8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+5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−2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524315"/>
              </a:xfrm>
              <a:prstGeom prst="rect">
                <a:avLst/>
              </a:prstGeom>
              <a:blipFill>
                <a:blip r:embed="rId3"/>
                <a:stretch>
                  <a:fillRect l="-2000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4117088"/>
                <a:ext cx="1837593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+11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+13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4117088"/>
                <a:ext cx="1837593" cy="1569660"/>
              </a:xfrm>
              <a:prstGeom prst="rect">
                <a:avLst/>
              </a:prstGeom>
              <a:blipFill>
                <a:blip r:embed="rId4"/>
                <a:stretch>
                  <a:fillRect l="-9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5214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</a:pPr>
                <a:r>
                  <a:rPr lang="en-US" sz="2400" dirty="0">
                    <a:latin typeface="Candara" panose="020E0502030303020204" pitchFamily="34" charset="0"/>
                  </a:rPr>
                  <a:t>Simplify:</a:t>
                </a:r>
              </a:p>
              <a:p>
                <a:pPr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6204647" y="1285965"/>
                <a:ext cx="130670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4647" y="1285965"/>
                <a:ext cx="1306705" cy="461665"/>
              </a:xfrm>
              <a:prstGeom prst="rect">
                <a:avLst/>
              </a:prstGeom>
              <a:blipFill>
                <a:blip r:embed="rId4"/>
                <a:stretch>
                  <a:fillRect r="-935"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6643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+5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</a:pPr>
                <a:r>
                  <a:rPr lang="en-US" sz="2400" dirty="0">
                    <a:latin typeface="Candara" panose="020E0502030303020204" pitchFamily="34" charset="0"/>
                  </a:rPr>
                  <a:t>Simplify:</a:t>
                </a:r>
              </a:p>
              <a:p>
                <a:pPr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7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8596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8596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57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0852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63897"/>
                <a:ext cx="4572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Simplify: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63897"/>
                <a:ext cx="4572000" cy="3046988"/>
              </a:xfrm>
              <a:prstGeom prst="rect">
                <a:avLst/>
              </a:prstGeom>
              <a:blipFill>
                <a:blip r:embed="rId2"/>
                <a:stretch>
                  <a:fillRect l="-2000" t="-1600"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Simplify: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+9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3046988"/>
              </a:xfrm>
              <a:prstGeom prst="rect">
                <a:avLst/>
              </a:prstGeom>
              <a:blipFill>
                <a:blip r:embed="rId3"/>
                <a:stretch>
                  <a:fillRect l="-2000" t="-16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8708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8708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571998" y="342900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8" y="3429000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78631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63897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Simplify: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63897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Simplify: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27926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27926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8043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63897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Simplify: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+9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63897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b="-9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Simplify: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7926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7926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2967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63897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Simplify: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+5−7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−8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63897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Simplify: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−2+7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294894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294894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04794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63897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Simplify: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𝑎𝑏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63897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Simplify: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𝑟𝑠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868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𝐶𝑎𝑛𝑛𝑜𝑡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𝑏𝑒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𝑠𝑖𝑚𝑝𝑙𝑖𝑓𝑖𝑒𝑑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8681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6825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COMPLETING THE SQUARE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69773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DIFFERENTIATION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61324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(SINGLE)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560155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(DOUBLE)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696877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(TRIPLE)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668406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(BASIC)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738419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QUADRATICS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581311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FACTORISING (DIFFERENCE OF TWO SQUARES)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319181"/>
      </p:ext>
    </p:extLst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FORMING EXPRESSIONS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974181"/>
      </p:ext>
    </p:extLst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FUNCTIONS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512269"/>
      </p:ext>
    </p:extLst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INDICES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059249"/>
      </p:ext>
    </p:extLst>
  </p:cSld>
  <p:clrMapOvr>
    <a:masterClrMapping/>
  </p:clrMapOvr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INEQUALITIES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650373"/>
      </p:ext>
    </p:extLst>
  </p:cSld>
  <p:clrMapOvr>
    <a:masterClrMapping/>
  </p:clrMapOvr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PROOF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73141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305013"/>
      </p:ext>
    </p:extLst>
  </p:cSld>
  <p:clrMapOvr>
    <a:masterClrMapping/>
  </p:clrMapOvr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QUADRATIC (+ OTHER) GRAPHS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124505"/>
      </p:ext>
    </p:extLst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480837"/>
      </p:ext>
    </p:extLst>
  </p:cSld>
  <p:clrMapOvr>
    <a:masterClrMapping/>
  </p:clrMapOvr>
</p:sld>
</file>

<file path=ppt/slides/slide4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(QUADRATIC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309774"/>
      </p:ext>
    </p:extLst>
  </p:cSld>
  <p:clrMapOvr>
    <a:masterClrMapping/>
  </p:clrMapOvr>
</p:sld>
</file>

<file path=ppt/slides/slide4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(ELIMINATION)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76003" y="2252749"/>
            <a:ext cx="6591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Where elimination is the quicker option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018957"/>
      </p:ext>
    </p:extLst>
  </p:cSld>
  <p:clrMapOvr>
    <a:masterClrMapping/>
  </p:clrMapOvr>
</p:sld>
</file>

<file path=ppt/slides/slide4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(GRAPHICAL)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4883813"/>
      </p:ext>
    </p:extLst>
  </p:cSld>
  <p:clrMapOvr>
    <a:masterClrMapping/>
  </p:clrMapOvr>
</p:sld>
</file>

<file path=ppt/slides/slide4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(QUADRATIC)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309847"/>
      </p:ext>
    </p:extLst>
  </p:cSld>
  <p:clrMapOvr>
    <a:masterClrMapping/>
  </p:clrMapOvr>
</p:sld>
</file>

<file path=ppt/slides/slide5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(SUBSTITUTION)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083199"/>
      </p:ext>
    </p:extLst>
  </p:cSld>
  <p:clrMapOvr>
    <a:masterClrMapping/>
  </p:clrMapOvr>
</p:sld>
</file>

<file path=ppt/slides/slide5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(CUBIC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571529"/>
      </p:ext>
    </p:extLst>
  </p:cSld>
  <p:clrMapOvr>
    <a:masterClrMapping/>
  </p:clrMapOvr>
</p:sld>
</file>

<file path=ppt/slides/slide5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590673"/>
      </p:ext>
    </p:extLst>
  </p:cSld>
  <p:clrMapOvr>
    <a:masterClrMapping/>
  </p:clrMapOvr>
</p:sld>
</file>

<file path=ppt/slides/slide5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732614"/>
      </p:ext>
    </p:extLst>
  </p:cSld>
  <p:clrMapOvr>
    <a:masterClrMapping/>
  </p:clrMapOvr>
</p:sld>
</file>

<file path=ppt/slides/slide6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(QUADRATICS HIDDEN)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776462"/>
      </p:ext>
    </p:extLst>
  </p:cSld>
  <p:clrMapOvr>
    <a:masterClrMapping/>
  </p:clrMapOvr>
</p:sld>
</file>

<file path=ppt/slides/slide6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(WITH SQUARES)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650748"/>
      </p:ext>
    </p:extLst>
  </p:cSld>
  <p:clrMapOvr>
    <a:masterClrMapping/>
  </p:clrMapOvr>
</p:sld>
</file>

<file path=ppt/slides/slide6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STRAIGHT LINE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731782"/>
      </p:ext>
    </p:extLst>
  </p:cSld>
  <p:clrMapOvr>
    <a:masterClrMapping/>
  </p:clrMapOvr>
</p:sld>
</file>

<file path=ppt/slides/slide6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SUBSTITUTION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893089"/>
      </p:ext>
    </p:extLst>
  </p:cSld>
  <p:clrMapOvr>
    <a:masterClrMapping/>
  </p:clrMapOvr>
</p:sld>
</file>

<file path=ppt/slides/slide6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SURDS (most in number)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862220"/>
      </p:ext>
    </p:extLst>
  </p:cSld>
  <p:clrMapOvr>
    <a:masterClrMapping/>
  </p:clrMapOvr>
</p:sld>
</file>

<file path=ppt/slides/slide6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TRANSFORMATIONS OF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45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4800</TotalTime>
  <Words>31580</Words>
  <Application>Microsoft Office PowerPoint</Application>
  <PresentationFormat>On-screen Show (4:3)</PresentationFormat>
  <Paragraphs>10092</Paragraphs>
  <Slides>700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700</vt:i4>
      </vt:variant>
    </vt:vector>
  </HeadingPairs>
  <TitlesOfParts>
    <vt:vector size="707" baseType="lpstr">
      <vt:lpstr>Arial</vt:lpstr>
      <vt:lpstr>Calibri</vt:lpstr>
      <vt:lpstr>Calibri Light</vt:lpstr>
      <vt:lpstr>Cambria Math</vt:lpstr>
      <vt:lpstr>Candara</vt:lpstr>
      <vt:lpstr>Tinos</vt:lpstr>
      <vt:lpstr>Office Theme</vt:lpstr>
      <vt:lpstr>PowerPoint Presentation</vt:lpstr>
      <vt:lpstr>PowerPoint Presentation</vt:lpstr>
      <vt:lpstr>ALGEBRA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340</cp:revision>
  <dcterms:created xsi:type="dcterms:W3CDTF">2020-05-18T02:11:06Z</dcterms:created>
  <dcterms:modified xsi:type="dcterms:W3CDTF">2020-08-31T15:54:12Z</dcterms:modified>
</cp:coreProperties>
</file>