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86.xml" ContentType="application/vnd.openxmlformats-officedocument.presentationml.slide+xml"/>
  <Override PartName="/ppt/slides/slide49.xml" ContentType="application/vnd.openxmlformats-officedocument.presentationml.slide+xml"/>
  <Override PartName="/ppt/slides/slide496.xml" ContentType="application/vnd.openxmlformats-officedocument.presentationml.slide+xml"/>
  <Override PartName="/ppt/slides/slide50.xml" ContentType="application/vnd.openxmlformats-officedocument.presentationml.slide+xml"/>
  <Override PartName="/ppt/slides/slide503.xml" ContentType="application/vnd.openxmlformats-officedocument.presentationml.slide+xml"/>
  <Override PartName="/ppt/slides/slide51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68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.xml" ContentType="application/vnd.openxmlformats-officedocument.presentationml.slide+xml"/>
  <Override PartName="/ppt/slides/slide617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63.xml" ContentType="application/vnd.openxmlformats-officedocument.presentationml.slide+xml"/>
  <Override PartName="/ppt/slides/slide67.xml" ContentType="application/vnd.openxmlformats-officedocument.presentationml.slide+xml"/>
  <Override PartName="/ppt/slides/slide677.xml" ContentType="application/vnd.openxmlformats-officedocument.presentationml.slide+xml"/>
  <Override PartName="/ppt/slides/slide68.xml" ContentType="application/vnd.openxmlformats-officedocument.presentationml.slide+xml"/>
  <Override PartName="/ppt/slides/slide684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68" r:id="rId48"/>
    <p:sldId id="1438" r:id="rId49"/>
    <p:sldId id="1439" r:id="rId50"/>
    <p:sldId id="1440" r:id="rId51"/>
    <p:sldId id="1441" r:id="rId52"/>
    <p:sldId id="1442" r:id="rId53"/>
    <p:sldId id="1443" r:id="rId54"/>
    <p:sldId id="1444" r:id="rId55"/>
    <p:sldId id="1445" r:id="rId56"/>
    <p:sldId id="1446" r:id="rId57"/>
    <p:sldId id="1447" r:id="rId58"/>
    <p:sldId id="1448" r:id="rId59"/>
    <p:sldId id="1449" r:id="rId60"/>
    <p:sldId id="1450" r:id="rId61"/>
    <p:sldId id="1451" r:id="rId62"/>
    <p:sldId id="1452" r:id="rId63"/>
    <p:sldId id="1453" r:id="rId64"/>
    <p:sldId id="1454" r:id="rId65"/>
    <p:sldId id="1455" r:id="rId66"/>
    <p:sldId id="1456" r:id="rId67"/>
    <p:sldId id="1457" r:id="rId68"/>
    <p:sldId id="1458" r:id="rId69"/>
    <p:sldId id="1459" r:id="rId70"/>
    <p:sldId id="1460" r:id="rId71"/>
    <p:sldId id="1461" r:id="rId72"/>
    <p:sldId id="1462" r:id="rId73"/>
    <p:sldId id="1463" r:id="rId74"/>
    <p:sldId id="1464" r:id="rId75"/>
    <p:sldId id="1465" r:id="rId76"/>
    <p:sldId id="1466" r:id="rId77"/>
    <p:sldId id="1467" r:id="rId78"/>
    <p:sldId id="1468" r:id="rId79"/>
    <p:sldId id="1469" r:id="rId80"/>
    <p:sldId id="1470" r:id="rId81"/>
    <p:sldId id="1471" r:id="rId82"/>
    <p:sldId id="1472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9.png"/><Relationship Id="rId3" Type="http://schemas.openxmlformats.org/officeDocument/2006/relationships/image" Target="../media/image921.png"/><Relationship Id="rId4" Type="http://schemas.openxmlformats.org/officeDocument/2006/relationships/image" Target="../media/image922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3.png"/><Relationship Id="rId3" Type="http://schemas.openxmlformats.org/officeDocument/2006/relationships/image" Target="../media/image924.png"/><Relationship Id="rId4" Type="http://schemas.openxmlformats.org/officeDocument/2006/relationships/image" Target="../media/image925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6.png"/><Relationship Id="rId3" Type="http://schemas.openxmlformats.org/officeDocument/2006/relationships/image" Target="../media/image927.png"/><Relationship Id="rId4" Type="http://schemas.openxmlformats.org/officeDocument/2006/relationships/image" Target="../media/image928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42.png"/><Relationship Id="rId6" Type="http://schemas.openxmlformats.org/officeDocument/2006/relationships/image" Target="../media/image943.png"/><Relationship Id="rId7" Type="http://schemas.openxmlformats.org/officeDocument/2006/relationships/image" Target="../media/image944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45.png"/><Relationship Id="rId3" Type="http://schemas.openxmlformats.org/officeDocument/2006/relationships/image" Target="../media/image946.png"/><Relationship Id="rId4" Type="http://schemas.openxmlformats.org/officeDocument/2006/relationships/image" Target="../media/image947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48.png"/><Relationship Id="rId3" Type="http://schemas.openxmlformats.org/officeDocument/2006/relationships/image" Target="../media/image949.png"/><Relationship Id="rId4" Type="http://schemas.openxmlformats.org/officeDocument/2006/relationships/image" Target="../media/image952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56.png"/><Relationship Id="rId3" Type="http://schemas.openxmlformats.org/officeDocument/2006/relationships/image" Target="../media/image1257.png"/><Relationship Id="rId4" Type="http://schemas.openxmlformats.org/officeDocument/2006/relationships/image" Target="../media/image1258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3.png"/><Relationship Id="rId3" Type="http://schemas.openxmlformats.org/officeDocument/2006/relationships/image" Target="../media/image954.png"/><Relationship Id="rId4" Type="http://schemas.openxmlformats.org/officeDocument/2006/relationships/image" Target="../media/image9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6.png"/><Relationship Id="rId3" Type="http://schemas.openxmlformats.org/officeDocument/2006/relationships/image" Target="../media/image957.png"/><Relationship Id="rId4" Type="http://schemas.openxmlformats.org/officeDocument/2006/relationships/image" Target="../media/image958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9.png"/><Relationship Id="rId3" Type="http://schemas.openxmlformats.org/officeDocument/2006/relationships/image" Target="../media/image961.png"/><Relationship Id="rId4" Type="http://schemas.openxmlformats.org/officeDocument/2006/relationships/image" Target="../media/image962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32.png"/><Relationship Id="rId5" Type="http://schemas.openxmlformats.org/officeDocument/2006/relationships/image" Target="../media/image933.png"/><Relationship Id="rId6" Type="http://schemas.openxmlformats.org/officeDocument/2006/relationships/image" Target="../media/image934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5.png"/><Relationship Id="rId3" Type="http://schemas.openxmlformats.org/officeDocument/2006/relationships/image" Target="../media/image936.png"/><Relationship Id="rId4" Type="http://schemas.openxmlformats.org/officeDocument/2006/relationships/image" Target="../media/image937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8.png"/><Relationship Id="rId3" Type="http://schemas.openxmlformats.org/officeDocument/2006/relationships/image" Target="../media/image939.png"/><Relationship Id="rId4" Type="http://schemas.openxmlformats.org/officeDocument/2006/relationships/image" Target="../media/image941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52.png"/><Relationship Id="rId3" Type="http://schemas.openxmlformats.org/officeDocument/2006/relationships/image" Target="../media/image3962.png"/><Relationship Id="rId4" Type="http://schemas.openxmlformats.org/officeDocument/2006/relationships/image" Target="../media/image963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72.png"/><Relationship Id="rId3" Type="http://schemas.openxmlformats.org/officeDocument/2006/relationships/image" Target="../media/image3982.png"/><Relationship Id="rId4" Type="http://schemas.openxmlformats.org/officeDocument/2006/relationships/image" Target="../media/image964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90.png"/><Relationship Id="rId3" Type="http://schemas.openxmlformats.org/officeDocument/2006/relationships/image" Target="../media/image3600.png"/><Relationship Id="rId4" Type="http://schemas.openxmlformats.org/officeDocument/2006/relationships/image" Target="../media/image965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3" Type="http://schemas.openxmlformats.org/officeDocument/2006/relationships/image" Target="../media/image3620.png"/><Relationship Id="rId4" Type="http://schemas.openxmlformats.org/officeDocument/2006/relationships/image" Target="../media/image966.png"/><Relationship Id="rId5" Type="http://schemas.openxmlformats.org/officeDocument/2006/relationships/image" Target="../media/image967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30.png"/><Relationship Id="rId3" Type="http://schemas.openxmlformats.org/officeDocument/2006/relationships/image" Target="../media/image3640.png"/><Relationship Id="rId4" Type="http://schemas.openxmlformats.org/officeDocument/2006/relationships/image" Target="../media/image968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50.png"/><Relationship Id="rId3" Type="http://schemas.openxmlformats.org/officeDocument/2006/relationships/image" Target="../media/image3660.png"/><Relationship Id="rId4" Type="http://schemas.openxmlformats.org/officeDocument/2006/relationships/image" Target="../media/image969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70.png"/><Relationship Id="rId3" Type="http://schemas.openxmlformats.org/officeDocument/2006/relationships/image" Target="../media/image3680.png"/><Relationship Id="rId4" Type="http://schemas.openxmlformats.org/officeDocument/2006/relationships/image" Target="../media/image972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90.png"/><Relationship Id="rId3" Type="http://schemas.openxmlformats.org/officeDocument/2006/relationships/image" Target="../media/image3700.png"/><Relationship Id="rId4" Type="http://schemas.openxmlformats.org/officeDocument/2006/relationships/image" Target="../media/image973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10.png"/><Relationship Id="rId3" Type="http://schemas.openxmlformats.org/officeDocument/2006/relationships/image" Target="../media/image3720.png"/><Relationship Id="rId4" Type="http://schemas.openxmlformats.org/officeDocument/2006/relationships/image" Target="../media/image974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75.png"/><Relationship Id="rId5" Type="http://schemas.openxmlformats.org/officeDocument/2006/relationships/image" Target="../media/image976.png"/><Relationship Id="rId6" Type="http://schemas.openxmlformats.org/officeDocument/2006/relationships/image" Target="../media/image977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78.png"/><Relationship Id="rId3" Type="http://schemas.openxmlformats.org/officeDocument/2006/relationships/image" Target="../media/image979.png"/><Relationship Id="rId4" Type="http://schemas.openxmlformats.org/officeDocument/2006/relationships/image" Target="../media/image98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50.png"/><Relationship Id="rId3" Type="http://schemas.openxmlformats.org/officeDocument/2006/relationships/image" Target="../media/image3760.png"/><Relationship Id="rId4" Type="http://schemas.openxmlformats.org/officeDocument/2006/relationships/image" Target="../media/image98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70.png"/><Relationship Id="rId3" Type="http://schemas.openxmlformats.org/officeDocument/2006/relationships/image" Target="../media/image3780.png"/><Relationship Id="rId4" Type="http://schemas.openxmlformats.org/officeDocument/2006/relationships/image" Target="../media/image98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90.png"/><Relationship Id="rId3" Type="http://schemas.openxmlformats.org/officeDocument/2006/relationships/image" Target="../media/image3800.png"/><Relationship Id="rId4" Type="http://schemas.openxmlformats.org/officeDocument/2006/relationships/image" Target="../media/image984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11.png"/><Relationship Id="rId3" Type="http://schemas.openxmlformats.org/officeDocument/2006/relationships/image" Target="../media/image3821.png"/><Relationship Id="rId4" Type="http://schemas.openxmlformats.org/officeDocument/2006/relationships/image" Target="../media/image985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1.png"/><Relationship Id="rId3" Type="http://schemas.openxmlformats.org/officeDocument/2006/relationships/image" Target="../media/image3841.png"/><Relationship Id="rId4" Type="http://schemas.openxmlformats.org/officeDocument/2006/relationships/image" Target="../media/image986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87.png"/><Relationship Id="rId5" Type="http://schemas.openxmlformats.org/officeDocument/2006/relationships/image" Target="../media/image988.png"/><Relationship Id="rId6" Type="http://schemas.openxmlformats.org/officeDocument/2006/relationships/image" Target="../media/image989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0.png"/><Relationship Id="rId3" Type="http://schemas.openxmlformats.org/officeDocument/2006/relationships/image" Target="../media/image3840.png"/><Relationship Id="rId4" Type="http://schemas.openxmlformats.org/officeDocument/2006/relationships/image" Target="../media/image991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50.png"/><Relationship Id="rId3" Type="http://schemas.openxmlformats.org/officeDocument/2006/relationships/image" Target="../media/image3860.png"/><Relationship Id="rId4" Type="http://schemas.openxmlformats.org/officeDocument/2006/relationships/image" Target="../media/image992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70.png"/><Relationship Id="rId3" Type="http://schemas.openxmlformats.org/officeDocument/2006/relationships/image" Target="../media/image3880.png"/><Relationship Id="rId4" Type="http://schemas.openxmlformats.org/officeDocument/2006/relationships/image" Target="../media/image993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4.png"/><Relationship Id="rId3" Type="http://schemas.openxmlformats.org/officeDocument/2006/relationships/image" Target="../media/image995.png"/><Relationship Id="rId4" Type="http://schemas.openxmlformats.org/officeDocument/2006/relationships/image" Target="../media/image996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90.png"/><Relationship Id="rId3" Type="http://schemas.openxmlformats.org/officeDocument/2006/relationships/image" Target="../media/image3900.png"/><Relationship Id="rId5" Type="http://schemas.openxmlformats.org/officeDocument/2006/relationships/image" Target="../media/image998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b="-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663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663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499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7223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7223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746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064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064784"/>
              </a:xfrm>
              <a:prstGeom prst="rect">
                <a:avLst/>
              </a:prstGeom>
              <a:blipFill>
                <a:blip r:embed="rId2"/>
                <a:stretch>
                  <a:fillRect l="-2000" t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92942"/>
                <a:ext cx="457200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92942"/>
                <a:ext cx="4572001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366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5"/>
                <a:stretch>
                  <a:fillRect l="-2000" t="-1600" b="-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6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3"/>
                <a:ext cx="4572001" cy="7246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3"/>
                <a:ext cx="4572001" cy="7246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017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064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064784"/>
              </a:xfrm>
              <a:prstGeom prst="rect">
                <a:avLst/>
              </a:prstGeom>
              <a:blipFill>
                <a:blip r:embed="rId2"/>
                <a:stretch>
                  <a:fillRect l="-2000" t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92942"/>
                <a:ext cx="457200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92942"/>
                <a:ext cx="4572001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661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2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26836"/>
              </a:xfrm>
              <a:prstGeom prst="rect">
                <a:avLst/>
              </a:prstGeom>
              <a:blipFill>
                <a:blip r:embed="rId2"/>
                <a:stretch>
                  <a:fillRect l="-2000" t="-1423" b="-5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blipFill>
                <a:blip r:embed="rId3"/>
                <a:stretch>
                  <a:fillRect l="-2000" t="-5839" b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1073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1073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216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2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26836"/>
              </a:xfrm>
              <a:prstGeom prst="rect">
                <a:avLst/>
              </a:prstGeom>
              <a:blipFill>
                <a:blip r:embed="rId2"/>
                <a:stretch>
                  <a:fillRect l="-2000" t="-1423" b="-5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blipFill>
                <a:blip r:embed="rId3"/>
                <a:stretch>
                  <a:fillRect l="-2000" t="-5839" b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10738"/>
                <a:ext cx="4572001" cy="831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81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10738"/>
                <a:ext cx="4572001" cy="8318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346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2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26836"/>
              </a:xfrm>
              <a:prstGeom prst="rect">
                <a:avLst/>
              </a:prstGeom>
              <a:blipFill>
                <a:blip r:embed="rId2"/>
                <a:stretch>
                  <a:fillRect l="-2000" t="-1423" b="-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10738"/>
                <a:ext cx="4572001" cy="463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10738"/>
                <a:ext cx="4572001" cy="46307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193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𝑎𝑏𝑥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𝑐𝑑𝑒𝑥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𝑓𝑔h𝑖𝑥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310738"/>
                <a:ext cx="4572001" cy="850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𝑓𝑔h𝑖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310738"/>
                <a:ext cx="4572001" cy="8509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771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73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𝑎𝑏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𝑐𝑑𝑒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73542"/>
              </a:xfrm>
              <a:prstGeom prst="rect">
                <a:avLst/>
              </a:prstGeom>
              <a:blipFill>
                <a:blip r:embed="rId2"/>
                <a:stretch>
                  <a:fillRect l="-2000" t="-13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8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𝑓𝑔h𝑖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8972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4481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𝑓𝑔h𝑖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4481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210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>
                  <a:buFont typeface="Arial" panose="020B0604020202020204" pitchFamily="34" charset="0"/>
                  <a:buAutoNum type="alphaLcParenR"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AutoNum type="alphaLcParenR"/>
                </a:pP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4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5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66312"/>
                <a:ext cx="4572001" cy="22709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66312"/>
                <a:ext cx="4572001" cy="22709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896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311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>
                  <a:buFont typeface="Arial" panose="020B0604020202020204" pitchFamily="34" charset="0"/>
                  <a:buAutoNum type="alphaLcParenR"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AutoNum type="alphaLcParenR"/>
                </a:pP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311582"/>
              </a:xfrm>
              <a:prstGeom prst="rect">
                <a:avLst/>
              </a:prstGeom>
              <a:blipFill>
                <a:blip r:embed="rId2"/>
                <a:stretch>
                  <a:fillRect l="-2000" t="-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94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94146"/>
              </a:xfrm>
              <a:prstGeom prst="rect">
                <a:avLst/>
              </a:prstGeom>
              <a:blipFill>
                <a:blip r:embed="rId3"/>
                <a:stretch>
                  <a:fillRect l="-2000" t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4688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4688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925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03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>
                  <a:buFont typeface="Arial" panose="020B0604020202020204" pitchFamily="34" charset="0"/>
                  <a:buAutoNum type="alphaLcParenR"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AutoNum type="alphaLcParenR"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AutoNum type="alphaLcParenR"/>
                </a:pP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03045"/>
              </a:xfrm>
              <a:prstGeom prst="rect">
                <a:avLst/>
              </a:prstGeom>
              <a:blipFill>
                <a:blip r:embed="rId2"/>
                <a:stretch>
                  <a:fillRect l="-2000" t="-8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4688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4688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60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−5=7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1292662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1292662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988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4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952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4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23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850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𝑒𝑓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8509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753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69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40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40299"/>
              </a:xfrm>
              <a:prstGeom prst="rect">
                <a:avLst/>
              </a:prstGeom>
              <a:blipFill>
                <a:blip r:embed="rId2"/>
                <a:stretch>
                  <a:fillRect l="-2000" t="-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43675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3675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09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5395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34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337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337376"/>
              </a:xfrm>
              <a:prstGeom prst="rect">
                <a:avLst/>
              </a:prstGeom>
              <a:blipFill>
                <a:blip r:embed="rId2"/>
                <a:stretch>
                  <a:fillRect l="-2000" t="-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52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52861"/>
              </a:xfrm>
              <a:prstGeom prst="rect">
                <a:avLst/>
              </a:prstGeom>
              <a:blipFill>
                <a:blip r:embed="rId3"/>
                <a:stretch>
                  <a:fillRect l="-2000" t="-31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9123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91234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27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𝑎𝑦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𝑦𝑧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𝑦𝑤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5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6578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𝑦𝑤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𝑦𝑧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𝑦𝑧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𝑦𝑤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657872"/>
              </a:xfrm>
              <a:prstGeom prst="rect">
                <a:avLst/>
              </a:prstGeom>
              <a:blipFill>
                <a:blip r:embed="rId6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3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55573"/>
              </a:xfrm>
              <a:prstGeom prst="rect">
                <a:avLst/>
              </a:prstGeom>
              <a:blipFill>
                <a:blip r:embed="rId2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03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17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17300"/>
              </a:xfrm>
              <a:prstGeom prst="rect">
                <a:avLst/>
              </a:prstGeom>
              <a:blipFill>
                <a:blip r:embed="rId2"/>
                <a:stretch>
                  <a:fillRect l="-2000" t="-1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610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8985"/>
              </a:xfrm>
              <a:prstGeom prst="rect">
                <a:avLst/>
              </a:prstGeom>
              <a:blipFill>
                <a:blip r:embed="rId2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958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839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8396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940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56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56407"/>
              </a:xfrm>
              <a:prstGeom prst="rect">
                <a:avLst/>
              </a:prstGeom>
              <a:blipFill>
                <a:blip r:embed="rId2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759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𝑢𝑡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7596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49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=3+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2765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765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96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blipFill>
                <a:blip r:embed="rId2"/>
                <a:stretch>
                  <a:fillRect l="-2000" t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466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55573"/>
              </a:xfrm>
              <a:prstGeom prst="rect">
                <a:avLst/>
              </a:prstGeom>
              <a:blipFill>
                <a:blip r:embed="rId4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9231"/>
              </a:xfrm>
              <a:prstGeom prst="rect">
                <a:avLst/>
              </a:prstGeom>
              <a:blipFill>
                <a:blip r:embed="rId5"/>
                <a:stretch>
                  <a:fillRect l="-2000" t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855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𝑏𝑝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8559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228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18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18667"/>
              </a:xfrm>
              <a:prstGeom prst="rect">
                <a:avLst/>
              </a:prstGeom>
              <a:blipFill>
                <a:blip r:embed="rId2"/>
                <a:stretch>
                  <a:fillRect l="-2000" t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17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17769"/>
              </a:xfrm>
              <a:prstGeom prst="rect">
                <a:avLst/>
              </a:prstGeom>
              <a:blipFill>
                <a:blip r:embed="rId3"/>
                <a:stretch>
                  <a:fillRect l="-2000" t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787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𝑟𝑞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7870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428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63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63075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28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28606"/>
              </a:xfrm>
              <a:prstGeom prst="rect">
                <a:avLst/>
              </a:prstGeom>
              <a:blipFill>
                <a:blip r:embed="rId3"/>
                <a:stretch>
                  <a:fillRect l="-2000" t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8592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𝐸𝑓𝐹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𝐸𝑔h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𝑓𝑔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𝑒𝑔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8592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102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88645"/>
                <a:ext cx="4572001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+19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88645"/>
                <a:ext cx="4572001" cy="5395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945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88645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88645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53136"/>
              </a:xfrm>
              <a:prstGeom prst="rect">
                <a:avLst/>
              </a:prstGeom>
              <a:blipFill>
                <a:blip r:embed="rId2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+4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20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