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0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51.xml" ContentType="application/vnd.openxmlformats-officedocument.presentationml.slide+xml"/>
  <Override PartName="/ppt/slides/slide16.xml" ContentType="application/vnd.openxmlformats-officedocument.presentationml.slide+xml"/>
  <Override PartName="/ppt/slides/slide168.xml" ContentType="application/vnd.openxmlformats-officedocument.presentationml.slide+xml"/>
  <Override PartName="/ppt/slides/slide17.xml" ContentType="application/vnd.openxmlformats-officedocument.presentationml.slide+xml"/>
  <Override PartName="/ppt/slides/slide178.xml" ContentType="application/vnd.openxmlformats-officedocument.presentationml.slide+xml"/>
  <Override PartName="/ppt/slides/slide18.xml" ContentType="application/vnd.openxmlformats-officedocument.presentationml.slide+xml"/>
  <Override PartName="/ppt/slides/slide18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01.xml" ContentType="application/vnd.openxmlformats-officedocument.presentationml.slide+xml"/>
  <Override PartName="/ppt/slides/slide2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56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49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08.xml" ContentType="application/vnd.openxmlformats-officedocument.presentationml.slide+xml"/>
  <Override PartName="/ppt/slides/slide41.xml" ContentType="application/vnd.openxmlformats-officedocument.presentationml.slide+xml"/>
  <Override PartName="/ppt/slides/slide411.xml" ContentType="application/vnd.openxmlformats-officedocument.presentationml.slide+xml"/>
  <Override PartName="/ppt/slides/slide42.xml" ContentType="application/vnd.openxmlformats-officedocument.presentationml.slide+xml"/>
  <Override PartName="/ppt/slides/slide429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50.xml" ContentType="application/vnd.openxmlformats-officedocument.presentationml.slide+xml"/>
  <Override PartName="/ppt/slides/slide46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83.xml" ContentType="application/vnd.openxmlformats-officedocument.presentationml.slide+xml"/>
  <Override PartName="/ppt/slides/slide9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990" r:id="rId5"/>
    <p:sldId id="1026" r:id="rId6"/>
    <p:sldId id="1027" r:id="rId7"/>
    <p:sldId id="1028" r:id="rId8"/>
    <p:sldId id="1029" r:id="rId9"/>
    <p:sldId id="1030" r:id="rId10"/>
    <p:sldId id="1031" r:id="rId11"/>
    <p:sldId id="1032" r:id="rId12"/>
    <p:sldId id="1033" r:id="rId13"/>
    <p:sldId id="1034" r:id="rId14"/>
    <p:sldId id="1035" r:id="rId15"/>
    <p:sldId id="1036" r:id="rId16"/>
    <p:sldId id="1037" r:id="rId17"/>
    <p:sldId id="1038" r:id="rId18"/>
    <p:sldId id="1039" r:id="rId19"/>
    <p:sldId id="1040" r:id="rId20"/>
    <p:sldId id="1041" r:id="rId21"/>
    <p:sldId id="1042" r:id="rId22"/>
    <p:sldId id="1043" r:id="rId23"/>
    <p:sldId id="1044" r:id="rId24"/>
    <p:sldId id="1045" r:id="rId25"/>
    <p:sldId id="1046" r:id="rId26"/>
    <p:sldId id="1047" r:id="rId27"/>
    <p:sldId id="1048" r:id="rId28"/>
    <p:sldId id="1049" r:id="rId29"/>
    <p:sldId id="1050" r:id="rId30"/>
    <p:sldId id="1051" r:id="rId31"/>
    <p:sldId id="1052" r:id="rId32"/>
    <p:sldId id="1053" r:id="rId33"/>
    <p:sldId id="1054" r:id="rId34"/>
    <p:sldId id="1055" r:id="rId35"/>
    <p:sldId id="1056" r:id="rId36"/>
    <p:sldId id="1057" r:id="rId37"/>
    <p:sldId id="1058" r:id="rId38"/>
    <p:sldId id="1059" r:id="rId39"/>
    <p:sldId id="1060" r:id="rId40"/>
    <p:sldId id="1061" r:id="rId41"/>
    <p:sldId id="1062" r:id="rId42"/>
    <p:sldId id="1063" r:id="rId43"/>
    <p:sldId id="1064" r:id="rId44"/>
    <p:sldId id="1065" r:id="rId45"/>
    <p:sldId id="1066" r:id="rId46"/>
    <p:sldId id="1067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60.png"/><Relationship Id="rId3" Type="http://schemas.openxmlformats.org/officeDocument/2006/relationships/image" Target="../media/image6270.png"/><Relationship Id="rId4" Type="http://schemas.openxmlformats.org/officeDocument/2006/relationships/image" Target="../media/image62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80.png"/><Relationship Id="rId3" Type="http://schemas.openxmlformats.org/officeDocument/2006/relationships/image" Target="../media/image6290.png"/><Relationship Id="rId4" Type="http://schemas.openxmlformats.org/officeDocument/2006/relationships/image" Target="../media/image63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11.png"/><Relationship Id="rId3" Type="http://schemas.openxmlformats.org/officeDocument/2006/relationships/image" Target="../media/image632.png"/><Relationship Id="rId4" Type="http://schemas.openxmlformats.org/officeDocument/2006/relationships/image" Target="../media/image118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3.png"/><Relationship Id="rId3" Type="http://schemas.openxmlformats.org/officeDocument/2006/relationships/image" Target="../media/image634.png"/><Relationship Id="rId4" Type="http://schemas.openxmlformats.org/officeDocument/2006/relationships/image" Target="../media/image63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50.png"/><Relationship Id="rId3" Type="http://schemas.openxmlformats.org/officeDocument/2006/relationships/image" Target="../media/image636.png"/><Relationship Id="rId4" Type="http://schemas.openxmlformats.org/officeDocument/2006/relationships/image" Target="../media/image63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70.png"/><Relationship Id="rId3" Type="http://schemas.openxmlformats.org/officeDocument/2006/relationships/image" Target="../media/image638.png"/><Relationship Id="rId4" Type="http://schemas.openxmlformats.org/officeDocument/2006/relationships/image" Target="../media/image63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90.png"/><Relationship Id="rId3" Type="http://schemas.openxmlformats.org/officeDocument/2006/relationships/image" Target="../media/image641.png"/><Relationship Id="rId4" Type="http://schemas.openxmlformats.org/officeDocument/2006/relationships/image" Target="../media/image64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20.png"/><Relationship Id="rId3" Type="http://schemas.openxmlformats.org/officeDocument/2006/relationships/image" Target="../media/image643.png"/><Relationship Id="rId4" Type="http://schemas.openxmlformats.org/officeDocument/2006/relationships/image" Target="../media/image64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40.png"/><Relationship Id="rId3" Type="http://schemas.openxmlformats.org/officeDocument/2006/relationships/image" Target="../media/image645.png"/><Relationship Id="rId4" Type="http://schemas.openxmlformats.org/officeDocument/2006/relationships/image" Target="../media/image64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60.png"/><Relationship Id="rId3" Type="http://schemas.openxmlformats.org/officeDocument/2006/relationships/image" Target="../media/image647.png"/><Relationship Id="rId4" Type="http://schemas.openxmlformats.org/officeDocument/2006/relationships/image" Target="../media/image64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80.png"/><Relationship Id="rId3" Type="http://schemas.openxmlformats.org/officeDocument/2006/relationships/image" Target="../media/image649.png"/><Relationship Id="rId4" Type="http://schemas.openxmlformats.org/officeDocument/2006/relationships/image" Target="../media/image65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1.png"/><Relationship Id="rId3" Type="http://schemas.openxmlformats.org/officeDocument/2006/relationships/image" Target="../media/image652.png"/><Relationship Id="rId4" Type="http://schemas.openxmlformats.org/officeDocument/2006/relationships/image" Target="../media/image65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30.png"/><Relationship Id="rId3" Type="http://schemas.openxmlformats.org/officeDocument/2006/relationships/image" Target="../media/image654.png"/><Relationship Id="rId4" Type="http://schemas.openxmlformats.org/officeDocument/2006/relationships/image" Target="../media/image65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50.png"/><Relationship Id="rId3" Type="http://schemas.openxmlformats.org/officeDocument/2006/relationships/image" Target="../media/image656.png"/><Relationship Id="rId4" Type="http://schemas.openxmlformats.org/officeDocument/2006/relationships/image" Target="../media/image65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70.png"/><Relationship Id="rId3" Type="http://schemas.openxmlformats.org/officeDocument/2006/relationships/image" Target="../media/image658.png"/><Relationship Id="rId4" Type="http://schemas.openxmlformats.org/officeDocument/2006/relationships/image" Target="../media/image65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90.png"/><Relationship Id="rId3" Type="http://schemas.openxmlformats.org/officeDocument/2006/relationships/image" Target="../media/image660.png"/><Relationship Id="rId4" Type="http://schemas.openxmlformats.org/officeDocument/2006/relationships/image" Target="../media/image66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40.png"/><Relationship Id="rId3" Type="http://schemas.openxmlformats.org/officeDocument/2006/relationships/image" Target="../media/image665.png"/><Relationship Id="rId4" Type="http://schemas.openxmlformats.org/officeDocument/2006/relationships/image" Target="../media/image66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60.png"/><Relationship Id="rId3" Type="http://schemas.openxmlformats.org/officeDocument/2006/relationships/image" Target="../media/image667.png"/><Relationship Id="rId4" Type="http://schemas.openxmlformats.org/officeDocument/2006/relationships/image" Target="../media/image66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80.png"/><Relationship Id="rId3" Type="http://schemas.openxmlformats.org/officeDocument/2006/relationships/image" Target="../media/image669.png"/><Relationship Id="rId4" Type="http://schemas.openxmlformats.org/officeDocument/2006/relationships/image" Target="../media/image67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1.png"/><Relationship Id="rId3" Type="http://schemas.openxmlformats.org/officeDocument/2006/relationships/image" Target="../media/image672.png"/><Relationship Id="rId4" Type="http://schemas.openxmlformats.org/officeDocument/2006/relationships/image" Target="../media/image67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30.png"/><Relationship Id="rId3" Type="http://schemas.openxmlformats.org/officeDocument/2006/relationships/image" Target="../media/image674.png"/><Relationship Id="rId4" Type="http://schemas.openxmlformats.org/officeDocument/2006/relationships/image" Target="../media/image67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50.png"/><Relationship Id="rId3" Type="http://schemas.openxmlformats.org/officeDocument/2006/relationships/image" Target="../media/image676.png"/><Relationship Id="rId4" Type="http://schemas.openxmlformats.org/officeDocument/2006/relationships/image" Target="../media/image67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70.png"/><Relationship Id="rId3" Type="http://schemas.openxmlformats.org/officeDocument/2006/relationships/image" Target="../media/image678.png"/><Relationship Id="rId4" Type="http://schemas.openxmlformats.org/officeDocument/2006/relationships/image" Target="../media/image67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90.png"/><Relationship Id="rId3" Type="http://schemas.openxmlformats.org/officeDocument/2006/relationships/image" Target="../media/image681.png"/><Relationship Id="rId4" Type="http://schemas.openxmlformats.org/officeDocument/2006/relationships/image" Target="../media/image68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20.png"/><Relationship Id="rId3" Type="http://schemas.openxmlformats.org/officeDocument/2006/relationships/image" Target="../media/image683.png"/><Relationship Id="rId4" Type="http://schemas.openxmlformats.org/officeDocument/2006/relationships/image" Target="../media/image68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40.png"/><Relationship Id="rId3" Type="http://schemas.openxmlformats.org/officeDocument/2006/relationships/image" Target="../media/image685.png"/><Relationship Id="rId4" Type="http://schemas.openxmlformats.org/officeDocument/2006/relationships/image" Target="../media/image68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60.png"/><Relationship Id="rId3" Type="http://schemas.openxmlformats.org/officeDocument/2006/relationships/image" Target="../media/image687.png"/><Relationship Id="rId4" Type="http://schemas.openxmlformats.org/officeDocument/2006/relationships/image" Target="../media/image68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80.png"/><Relationship Id="rId3" Type="http://schemas.openxmlformats.org/officeDocument/2006/relationships/image" Target="../media/image689.png"/><Relationship Id="rId4" Type="http://schemas.openxmlformats.org/officeDocument/2006/relationships/image" Target="../media/image69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11.png"/><Relationship Id="rId3" Type="http://schemas.openxmlformats.org/officeDocument/2006/relationships/image" Target="../media/image692.png"/><Relationship Id="rId4" Type="http://schemas.openxmlformats.org/officeDocument/2006/relationships/image" Target="../media/image69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30.png"/><Relationship Id="rId3" Type="http://schemas.openxmlformats.org/officeDocument/2006/relationships/image" Target="../media/image694.png"/><Relationship Id="rId4" Type="http://schemas.openxmlformats.org/officeDocument/2006/relationships/image" Target="../media/image69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6.png"/><Relationship Id="rId3" Type="http://schemas.openxmlformats.org/officeDocument/2006/relationships/image" Target="../media/image697.png"/><Relationship Id="rId4" Type="http://schemas.openxmlformats.org/officeDocument/2006/relationships/image" Target="../media/image69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50.png"/><Relationship Id="rId3" Type="http://schemas.openxmlformats.org/officeDocument/2006/relationships/image" Target="../media/image1177.png"/><Relationship Id="rId4" Type="http://schemas.openxmlformats.org/officeDocument/2006/relationships/image" Target="../media/image69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70.png"/><Relationship Id="rId3" Type="http://schemas.openxmlformats.org/officeDocument/2006/relationships/image" Target="../media/image6980.png"/><Relationship Id="rId4" Type="http://schemas.openxmlformats.org/officeDocument/2006/relationships/image" Target="../media/image70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90.png"/><Relationship Id="rId3" Type="http://schemas.openxmlformats.org/officeDocument/2006/relationships/image" Target="../media/image7011.png"/><Relationship Id="rId4" Type="http://schemas.openxmlformats.org/officeDocument/2006/relationships/image" Target="../media/image70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20.png"/><Relationship Id="rId3" Type="http://schemas.openxmlformats.org/officeDocument/2006/relationships/image" Target="../media/image703.png"/><Relationship Id="rId4" Type="http://schemas.openxmlformats.org/officeDocument/2006/relationships/image" Target="../media/image704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40.png"/><Relationship Id="rId3" Type="http://schemas.openxmlformats.org/officeDocument/2006/relationships/image" Target="../media/image705.png"/><Relationship Id="rId4" Type="http://schemas.openxmlformats.org/officeDocument/2006/relationships/image" Target="../media/image706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60.png"/><Relationship Id="rId3" Type="http://schemas.openxmlformats.org/officeDocument/2006/relationships/image" Target="../media/image707.png"/><Relationship Id="rId4" Type="http://schemas.openxmlformats.org/officeDocument/2006/relationships/image" Target="../media/image708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80.png"/><Relationship Id="rId3" Type="http://schemas.openxmlformats.org/officeDocument/2006/relationships/image" Target="../media/image709.png"/><Relationship Id="rId4" Type="http://schemas.openxmlformats.org/officeDocument/2006/relationships/image" Target="../media/image711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12.png"/><Relationship Id="rId3" Type="http://schemas.openxmlformats.org/officeDocument/2006/relationships/image" Target="../media/image712.png"/><Relationship Id="rId4" Type="http://schemas.openxmlformats.org/officeDocument/2006/relationships/image" Target="../media/image713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30.png"/><Relationship Id="rId3" Type="http://schemas.openxmlformats.org/officeDocument/2006/relationships/image" Target="../media/image714.png"/><Relationship Id="rId4" Type="http://schemas.openxmlformats.org/officeDocument/2006/relationships/image" Target="../media/image71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50.png"/><Relationship Id="rId3" Type="http://schemas.openxmlformats.org/officeDocument/2006/relationships/image" Target="../media/image716.png"/><Relationship Id="rId4" Type="http://schemas.openxmlformats.org/officeDocument/2006/relationships/image" Target="../media/image717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5368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536819"/>
              </a:xfrm>
              <a:prstGeom prst="rect">
                <a:avLst/>
              </a:prstGeom>
              <a:blipFill>
                <a:blip r:embed="rId2"/>
                <a:stretch>
                  <a:fillRect l="-2000" t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3391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3391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395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989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/>
                  <a:t>		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		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		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		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8</m:t>
                            </m:r>
                          </m:sup>
                        </m:sSup>
                      </m:den>
                    </m:f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989507"/>
              </a:xfrm>
              <a:prstGeom prst="rect">
                <a:avLst/>
              </a:prstGeom>
              <a:blipFill>
                <a:blip r:embed="rId2"/>
                <a:stretch>
                  <a:fillRect l="-2000" t="-9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424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424464"/>
              </a:xfrm>
              <a:prstGeom prst="rect">
                <a:avLst/>
              </a:prstGeom>
              <a:blipFill>
                <a:blip r:embed="rId3"/>
                <a:stretch>
                  <a:fillRect l="-2000" t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703302"/>
                <a:ext cx="4572001" cy="3003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703302"/>
                <a:ext cx="4572001" cy="30031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240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31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𝑥𝑦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  <a:p>
                <a:endParaRPr lang="en-US" sz="3600" dirty="0">
                  <a:latin typeface="Candara" panose="020E0502030303020204" pitchFamily="34" charset="0"/>
                </a:endParaRPr>
              </a:p>
              <a:p>
                <a:endParaRPr lang="en-US" sz="3600" b="0" dirty="0">
                  <a:latin typeface="Candara" panose="020E0502030303020204" pitchFamily="34" charset="0"/>
                </a:endParaRPr>
              </a:p>
              <a:p>
                <a:endParaRPr lang="en-US" sz="3600" dirty="0">
                  <a:latin typeface="Candara" panose="020E0502030303020204" pitchFamily="34" charset="0"/>
                </a:endParaRPr>
              </a:p>
              <a:p>
                <a:endParaRPr lang="en-US" sz="36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31534"/>
              </a:xfrm>
              <a:prstGeom prst="rect">
                <a:avLst/>
              </a:prstGeom>
              <a:blipFill>
                <a:blip r:embed="rId2"/>
                <a:stretch>
                  <a:fillRect l="-2000" t="-1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×7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92B94DA-B45D-4D7A-8893-4BE511CCD526}"/>
                  </a:ext>
                </a:extLst>
              </p:cNvPr>
              <p:cNvSpPr/>
              <p:nvPr/>
            </p:nvSpPr>
            <p:spPr>
              <a:xfrm>
                <a:off x="4566982" y="161446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92B94DA-B45D-4D7A-8893-4BE511CCD5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1446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542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3466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+10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m:rPr>
                          <m:nor/>
                        </m:rPr>
                        <a:rPr lang="en-GB" sz="2400" dirty="0"/>
                        <m:t>	</m:t>
                      </m:r>
                    </m:oMath>
                  </m:oMathPara>
                </a14:m>
                <a:endParaRPr lang="en-US" sz="2400" dirty="0"/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−35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346622"/>
              </a:xfrm>
              <a:prstGeom prst="rect">
                <a:avLst/>
              </a:prstGeom>
              <a:blipFill>
                <a:blip r:embed="rId2"/>
                <a:stretch>
                  <a:fillRect l="-2000" t="-14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14464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14464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540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08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08049"/>
              </a:xfrm>
              <a:prstGeom prst="rect">
                <a:avLst/>
              </a:prstGeom>
              <a:blipFill>
                <a:blip r:embed="rId2"/>
                <a:stretch>
                  <a:fillRect l="-2000" t="-14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78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78464"/>
              </a:xfrm>
              <a:prstGeom prst="rect">
                <a:avLst/>
              </a:prstGeom>
              <a:blipFill>
                <a:blip r:embed="rId3"/>
                <a:stretch>
                  <a:fillRect l="-2000" t="-41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40129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40129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575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25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25040"/>
              </a:xfrm>
              <a:prstGeom prst="rect">
                <a:avLst/>
              </a:prstGeom>
              <a:blipFill>
                <a:blip r:embed="rId2"/>
                <a:stretch>
                  <a:fillRect l="-2000" t="-11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+10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85240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85240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129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696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696944"/>
              </a:xfrm>
              <a:prstGeom prst="rect">
                <a:avLst/>
              </a:prstGeom>
              <a:blipFill>
                <a:blip r:embed="rId2"/>
                <a:stretch>
                  <a:fillRect l="-2000" t="-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849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2400" i="1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849002"/>
              </a:xfrm>
              <a:prstGeom prst="rect">
                <a:avLst/>
              </a:prstGeom>
              <a:blipFill>
                <a:blip r:embed="rId3"/>
                <a:stretch>
                  <a:fillRect l="-2000" t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91436"/>
                <a:ext cx="4572001" cy="34261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91436"/>
                <a:ext cx="4572001" cy="34261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229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853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−30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853747"/>
              </a:xfrm>
              <a:prstGeom prst="rect">
                <a:avLst/>
              </a:prstGeom>
              <a:blipFill>
                <a:blip r:embed="rId2"/>
                <a:stretch>
                  <a:fillRect l="-2000" t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+12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46637"/>
                <a:ext cx="4572001" cy="833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46637"/>
                <a:ext cx="4572001" cy="833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170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96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96809"/>
              </a:xfrm>
              <a:prstGeom prst="rect">
                <a:avLst/>
              </a:prstGeom>
              <a:blipFill>
                <a:blip r:embed="rId2"/>
                <a:stretch>
                  <a:fillRect l="-2000" t="-1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blipFill>
                <a:blip r:embed="rId3"/>
                <a:stretch>
                  <a:fillRect l="-2000" t="-4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70650"/>
                <a:ext cx="4572001" cy="799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70650"/>
                <a:ext cx="4572001" cy="799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90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48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−11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48315"/>
              </a:xfrm>
              <a:prstGeom prst="rect">
                <a:avLst/>
              </a:prstGeom>
              <a:blipFill>
                <a:blip r:embed="rId2"/>
                <a:stretch>
                  <a:fillRect l="-2000" t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blipFill>
                <a:blip r:embed="rId3"/>
                <a:stretch>
                  <a:fillRect l="-2000" t="-4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70650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70650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906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906810"/>
              </a:xfrm>
              <a:prstGeom prst="rect">
                <a:avLst/>
              </a:prstGeom>
              <a:blipFill>
                <a:blip r:embed="rId2"/>
                <a:stretch>
                  <a:fillRect l="-2000" t="-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28936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28936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79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blipFill>
                <a:blip r:embed="rId3"/>
                <a:stretch>
                  <a:fillRect l="-2000" t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742684"/>
                <a:ext cx="4572001" cy="815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742684"/>
                <a:ext cx="4572001" cy="8152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93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65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65472"/>
              </a:xfrm>
              <a:prstGeom prst="rect">
                <a:avLst/>
              </a:prstGeom>
              <a:blipFill>
                <a:blip r:embed="rId2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76007"/>
                <a:ext cx="4572001" cy="815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76007"/>
                <a:ext cx="4572001" cy="8152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514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59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e>
                          </m:d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59289"/>
              </a:xfrm>
              <a:prstGeom prst="rect">
                <a:avLst/>
              </a:prstGeom>
              <a:blipFill>
                <a:blip r:embed="rId2"/>
                <a:stretch>
                  <a:fillRect l="-2000" t="-1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02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−7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−9</m:t>
                              </m:r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02481"/>
              </a:xfrm>
              <a:prstGeom prst="rect">
                <a:avLst/>
              </a:prstGeom>
              <a:blipFill>
                <a:blip r:embed="rId3"/>
                <a:stretch>
                  <a:fillRect l="-2000" t="-44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42559"/>
                <a:ext cx="4572001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−9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42559"/>
                <a:ext cx="4572001" cy="861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788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84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+37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−35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84399"/>
              </a:xfrm>
              <a:prstGeom prst="rect">
                <a:avLst/>
              </a:prstGeom>
              <a:blipFill>
                <a:blip r:embed="rId2"/>
                <a:stretch>
                  <a:fillRect l="-2000" t="-4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84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−15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+10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84399"/>
              </a:xfrm>
              <a:prstGeom prst="rect">
                <a:avLst/>
              </a:prstGeom>
              <a:blipFill>
                <a:blip r:embed="rId3"/>
                <a:stretch>
                  <a:fillRect l="-2000" t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15436"/>
                <a:ext cx="4572001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15436"/>
                <a:ext cx="4572001" cy="861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375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2830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60030"/>
                <a:ext cx="4572001" cy="806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60030"/>
                <a:ext cx="4572001" cy="8066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7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72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72162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41201"/>
                <a:ext cx="4572001" cy="809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41201"/>
                <a:ext cx="4572001" cy="8091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6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766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766882"/>
              </a:xfrm>
              <a:prstGeom prst="rect">
                <a:avLst/>
              </a:prstGeom>
              <a:blipFill>
                <a:blip r:embed="rId2"/>
                <a:stretch>
                  <a:fillRect l="-2000" t="-1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18542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18542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69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80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82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+13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09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87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367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−17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008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673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673733"/>
              </a:xfrm>
              <a:prstGeom prst="rect">
                <a:avLst/>
              </a:prstGeom>
              <a:blipFill>
                <a:blip r:embed="rId2"/>
                <a:stretch>
                  <a:fillRect l="-2000" t="-8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1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−1)(4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−5)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1040"/>
              </a:xfrm>
              <a:prstGeom prst="rect">
                <a:avLst/>
              </a:prstGeom>
              <a:blipFill>
                <a:blip r:embed="rId3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45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4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7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79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79130"/>
              </a:xfrm>
              <a:prstGeom prst="rect">
                <a:avLst/>
              </a:prstGeom>
              <a:blipFill>
                <a:blip r:embed="rId2"/>
                <a:stretch>
                  <a:fillRect l="-2000" t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99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99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2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−4)÷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8985"/>
              </a:xfrm>
              <a:prstGeom prst="rect">
                <a:avLst/>
              </a:prstGeom>
              <a:blipFill>
                <a:blip r:embed="rId2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72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simplified fraction:</a:t>
                </a:r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72162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033827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033827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90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96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96533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94137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55802"/>
                <a:ext cx="4572001" cy="7899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55802"/>
                <a:ext cx="4572001" cy="789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73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159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159618"/>
              </a:xfrm>
              <a:prstGeom prst="rect">
                <a:avLst/>
              </a:prstGeom>
              <a:blipFill>
                <a:blip r:embed="rId2"/>
                <a:stretch>
                  <a:fillRect l="-2000" t="-9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02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02646"/>
              </a:xfrm>
              <a:prstGeom prst="rect">
                <a:avLst/>
              </a:prstGeom>
              <a:blipFill>
                <a:blip r:embed="rId3"/>
                <a:stretch>
                  <a:fillRect l="-2000" t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116011"/>
                <a:ext cx="4572001" cy="799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116011"/>
                <a:ext cx="4572001" cy="799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5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1728"/>
              </a:xfrm>
              <a:prstGeom prst="rect">
                <a:avLst/>
              </a:prstGeom>
              <a:blipFill>
                <a:blip r:embed="rId2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3792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blipFill>
                <a:blip r:embed="rId2"/>
                <a:stretch>
                  <a:fillRect l="-2000"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79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blipFill>
                <a:blip r:embed="rId2"/>
                <a:stretch>
                  <a:fillRect l="-2000"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74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654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65472"/>
              </a:xfrm>
              <a:prstGeom prst="rect">
                <a:avLst/>
              </a:prstGeom>
              <a:blipFill>
                <a:blip r:embed="rId2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608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40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40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934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30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66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97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66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4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9231"/>
              </a:xfrm>
              <a:prstGeom prst="rect">
                <a:avLst/>
              </a:prstGeom>
              <a:blipFill>
                <a:blip r:embed="rId3"/>
                <a:stretch>
                  <a:fillRect l="-2000" t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84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8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997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blipFill>
                <a:blip r:embed="rId2"/>
                <a:stretch>
                  <a:fillRect l="-2000" t="-4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7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blipFill>
                <a:blip r:embed="rId2"/>
                <a:stretch>
                  <a:fillRect l="-2000" t="-4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4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