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8"/>
    <p:sldId id="27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DB23E6-5E73-4CFA-B54E-0FFA5DEC2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DEE806F-15EC-49DE-BE42-8056EB0DF4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1508735-BE4A-4B59-8C35-A4A749FA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B42B89-9978-4E86-8431-76B03EAC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E046DBA-3387-4C65-9B5E-25F966FD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11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21FCF3-9245-4D28-9F46-28356C3F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95CC66-9A0D-4DDF-B76E-F9A0286BA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F4C266A-3DA5-4EA9-8280-92E1607B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C19058A-A959-47DA-AB38-91D334BC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4325DE-E6AF-4D82-BBFA-712A59BF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1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50FEEA-2D3C-4515-A7D2-69E77256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458BB4D-388E-43E6-A195-5D8AE028A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BDC5B90-CEE0-4A68-AB8A-07ECB7581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3899982-6561-405E-BD67-868B13FE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49BD62-E4A4-4C59-BFB6-DAF006D5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32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66AE36-15CB-4E87-8404-1933C291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7C307A-625D-4FE4-A27D-51EA26795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7BE855B-5526-437D-B746-A19414B7D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5E09198-92D6-408A-B9BF-BEE1C111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7B974A5-45F2-4797-A04E-9EBCA639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6CBB4A5-8ABF-43B4-93C5-D6C2EBB6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7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9275C0-6870-400B-BD98-8EF2109E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A737143-0354-4005-B21F-C5B50D67E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D42B830-F241-43FF-8FD0-A01242FFF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82EF6EE-9812-4191-B2C2-EBBDEC5FB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3E9D4FD-F344-47A1-B9D9-338146402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ECE33B4-050B-4028-968D-D92BFF19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85F5CBC-39F5-49C9-BAB3-BAEE89DD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C53272C-A6A3-46BC-ABE0-52C7531F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60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330FCD-8D44-4055-B256-0C60E23DF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87D21C-5EC6-4F53-86F8-BE89C96F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87CCC23-BA32-4E35-B154-F37B9427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B9C2689-28A2-4BCA-A3C2-FCF55E5D9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79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A0A71B9-F1BA-47AB-A6FE-10F0E2D0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512DEBC-7C9A-4A34-8B87-9BBB5ED3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14546DA-3D28-4610-B897-4011E761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5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B4F903-8342-4F7D-85A3-2120A6EC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02EA03-52C4-4C32-9B4C-B676DD93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8F5B88F-0E80-4E07-B88D-19BA413DD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3CABD44-7A17-40C8-8DDE-07EBFCAD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3C1C568-5A1B-4418-A402-6BAA1ED0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C44E8F1-2D02-4425-B97F-FDB626A0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47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F3AF88-B6C5-4A8D-A523-FE6AB8F3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22AF22A-5D71-491C-AD41-86425894C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4EEC536-4E97-45B8-90E7-B646C6573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5BA6F11-7CE0-4365-9386-DE3504AA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E65737C-DC09-4FE9-BCB4-0FEE2BDB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AE1AFF5-605E-4B71-986E-83F9815F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2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088834-03FD-43CA-BB64-E4D350221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B28466C-D344-4A57-AFFC-936007229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1659E92-97E3-47F0-A22A-67F9F24D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68DA4D-53A3-43BA-9893-B279BF72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AA7F396-A6E7-4386-A8B8-DF295831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31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CD482D5-314E-49DC-B503-B99807F234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219C661-DD9A-4320-B059-99681153E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E7A086C-0FFD-4364-A66A-293FB027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DC96D43-395F-4A4A-AFD7-78631653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5AA0FAD-3C7D-44EB-9F79-567D64C4D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89595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FB81708-B5D3-46EA-8210-6D4E69192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3EDF8D9-CBE1-421A-8345-C23E4904E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69A2D5F-EB5C-4DD5-9B87-4E26D81C4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1653D93-4EAD-4AF1-9434-5D27F5C97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FFF7F38-1B7A-4E60-A946-C5326EE9C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30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ssddproblems.com/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image" Target="../media/image22.png"/><Relationship Id="rId4" Type="http://schemas.openxmlformats.org/officeDocument/2006/relationships/image" Target="../media/image11.png"/><Relationship Id="rId5" Type="http://schemas.openxmlformats.org/officeDocument/2006/relationships/image" Target="../media/image23.png"/><Relationship Id="rId6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image" Target="../media/image22.png"/><Relationship Id="rId4" Type="http://schemas.openxmlformats.org/officeDocument/2006/relationships/image" Target="../media/image11.png"/><Relationship Id="rId5" Type="http://schemas.openxmlformats.org/officeDocument/2006/relationships/image" Target="../media/image23.png"/><Relationship Id="rId6" Type="http://schemas.openxmlformats.org/officeDocument/2006/relationships/image" Target="../media/image13.png"/><Relationship Id="rId7" Type="http://schemas.openxmlformats.org/officeDocument/2006/relationships/image" Target="../media/image21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Relationship Id="rId10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a14="http://schemas.microsoft.com/office/drawing/2010/main" xmlns:mc="http://schemas.openxmlformats.org/markup-compatibility/2006" xmlns="" id="{A421516C-90AB-4A41-9E31-455810B8E1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Andy’s SSDD </a:t>
            </a:r>
            <a:r>
              <a:rPr lang="en-GB" b="1" dirty="0" smtClean="0"/>
              <a:t>Questions</a:t>
            </a:r>
            <a:br>
              <a:rPr lang="en-GB" b="1" dirty="0" smtClean="0"/>
            </a:br>
            <a:r>
              <a:rPr lang="en-GB" b="1" dirty="0" smtClean="0"/>
              <a:t>Easter Edition</a:t>
            </a:r>
            <a:endParaRPr lang="en-GB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3E20F9A-AECC-4304-BE27-F7DEDE6A2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Inspired by Craig Barton’s SSDD Questions</a:t>
            </a:r>
            <a:r>
              <a:rPr lang="en-GB"/>
              <a:t>, website below: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2"/>
              </a:rPr>
              <a:t>https://ssddproblems.com/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484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25" y="2380992"/>
            <a:ext cx="1479655" cy="9718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54227" y="304800"/>
                <a:ext cx="537930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I need to make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GB" sz="2400" dirty="0" smtClean="0"/>
                  <a:t> hot cross buns for an Easter party.</a:t>
                </a:r>
              </a:p>
              <a:p>
                <a:endParaRPr lang="en-GB" sz="2400" dirty="0"/>
              </a:p>
              <a:p>
                <a:r>
                  <a:rPr lang="en-GB" sz="2400" dirty="0" smtClean="0"/>
                  <a:t>How much flour will I need?</a:t>
                </a:r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227" y="304800"/>
                <a:ext cx="5379308" cy="1569660"/>
              </a:xfrm>
              <a:prstGeom prst="rect">
                <a:avLst/>
              </a:prstGeom>
              <a:blipFill rotWithShape="0">
                <a:blip r:embed="rId3"/>
                <a:stretch>
                  <a:fillRect l="-1699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210" y="2380993"/>
            <a:ext cx="1479655" cy="97180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57023" y="304800"/>
            <a:ext cx="53793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Write the amount of caster sugar in the recipe as a fraction of the amount of flour.</a:t>
            </a:r>
          </a:p>
          <a:p>
            <a:endParaRPr lang="en-GB" sz="2400" dirty="0"/>
          </a:p>
          <a:p>
            <a:r>
              <a:rPr lang="en-GB" sz="2400" dirty="0" smtClean="0"/>
              <a:t>Give your answer in its simplest form.</a:t>
            </a:r>
            <a:endParaRPr lang="en-GB" sz="2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880" y="5569968"/>
            <a:ext cx="1479655" cy="9718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24223" y="4033312"/>
                <a:ext cx="344955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I want my hot cross buns to be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15%</m:t>
                    </m:r>
                  </m:oMath>
                </a14:m>
                <a:r>
                  <a:rPr lang="en-GB" sz="2400" dirty="0" smtClean="0"/>
                  <a:t> larger than the ones in the recipe. How much mixed fruit will be in my amended recipe? </a:t>
                </a:r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223" y="4033312"/>
                <a:ext cx="3449558" cy="1938992"/>
              </a:xfrm>
              <a:prstGeom prst="rect">
                <a:avLst/>
              </a:prstGeom>
              <a:blipFill rotWithShape="0">
                <a:blip r:embed="rId4"/>
                <a:stretch>
                  <a:fillRect l="-2827" t="-2516" r="-3357" b="-6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210" y="5737106"/>
            <a:ext cx="1479655" cy="9718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457023" y="4736495"/>
                <a:ext cx="537930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I have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370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 smtClean="0"/>
                  <a:t> of unsalted butter. What is the maximum number of hot cross buns I can make using this recipe?</a:t>
                </a:r>
                <a:endParaRPr lang="en-GB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7023" y="4736495"/>
                <a:ext cx="5379308" cy="1200329"/>
              </a:xfrm>
              <a:prstGeom prst="rect">
                <a:avLst/>
              </a:prstGeom>
              <a:blipFill rotWithShape="0">
                <a:blip r:embed="rId5"/>
                <a:stretch>
                  <a:fillRect l="-1699" t="-4061" r="-1019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/>
          <a:srcRect l="1833" t="3620" r="2047" b="4904"/>
          <a:stretch/>
        </p:blipFill>
        <p:spPr>
          <a:xfrm>
            <a:off x="3860918" y="2423177"/>
            <a:ext cx="4443659" cy="217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37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25" y="2380992"/>
            <a:ext cx="1479655" cy="9718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54227" y="304800"/>
                <a:ext cx="537930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I need to make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GB" sz="2400" dirty="0" smtClean="0"/>
                  <a:t> hot cross buns for an Easter party.</a:t>
                </a:r>
              </a:p>
              <a:p>
                <a:endParaRPr lang="en-GB" sz="2400" dirty="0"/>
              </a:p>
              <a:p>
                <a:r>
                  <a:rPr lang="en-GB" sz="2400" dirty="0" smtClean="0"/>
                  <a:t>How much flour will I need?</a:t>
                </a:r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227" y="304800"/>
                <a:ext cx="5379308" cy="1569660"/>
              </a:xfrm>
              <a:prstGeom prst="rect">
                <a:avLst/>
              </a:prstGeom>
              <a:blipFill rotWithShape="0">
                <a:blip r:embed="rId3"/>
                <a:stretch>
                  <a:fillRect l="-1699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210" y="2380993"/>
            <a:ext cx="1479655" cy="97180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57023" y="304800"/>
            <a:ext cx="53793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Write the amount of caster sugar in the recipe as a fraction of the amount of flour.</a:t>
            </a:r>
          </a:p>
          <a:p>
            <a:endParaRPr lang="en-GB" sz="2400" dirty="0"/>
          </a:p>
          <a:p>
            <a:r>
              <a:rPr lang="en-GB" sz="2400" dirty="0" smtClean="0"/>
              <a:t>Give your answer in its simplest form.</a:t>
            </a:r>
            <a:endParaRPr lang="en-GB" sz="2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880" y="5569968"/>
            <a:ext cx="1479655" cy="9718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24223" y="4033312"/>
                <a:ext cx="344955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I want my hot cross buns to be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15%</m:t>
                    </m:r>
                  </m:oMath>
                </a14:m>
                <a:r>
                  <a:rPr lang="en-GB" sz="2400" dirty="0" smtClean="0"/>
                  <a:t> larger than the ones in the recipe. How much mixed fruit will be in my amended recipe? </a:t>
                </a:r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223" y="4033312"/>
                <a:ext cx="3449558" cy="1938992"/>
              </a:xfrm>
              <a:prstGeom prst="rect">
                <a:avLst/>
              </a:prstGeom>
              <a:blipFill rotWithShape="0">
                <a:blip r:embed="rId4"/>
                <a:stretch>
                  <a:fillRect l="-2827" t="-2516" r="-3357" b="-6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210" y="5737106"/>
            <a:ext cx="1479655" cy="9718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457023" y="4736495"/>
                <a:ext cx="537930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I have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370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 smtClean="0"/>
                  <a:t> of unsalted butter. What is the maximum number of hot cross buns I can make using this recipe?</a:t>
                </a:r>
                <a:endParaRPr lang="en-GB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7023" y="4736495"/>
                <a:ext cx="5379308" cy="1200329"/>
              </a:xfrm>
              <a:prstGeom prst="rect">
                <a:avLst/>
              </a:prstGeom>
              <a:blipFill rotWithShape="0">
                <a:blip r:embed="rId5"/>
                <a:stretch>
                  <a:fillRect l="-1699" t="-4061" r="-1019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/>
          <a:srcRect l="1833" t="3620" r="2047" b="4904"/>
          <a:stretch/>
        </p:blipFill>
        <p:spPr>
          <a:xfrm>
            <a:off x="3860918" y="2423177"/>
            <a:ext cx="4443659" cy="21772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303244" y="2011660"/>
                <a:ext cx="97302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𝟏𝟓𝟎𝟎𝐠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3244" y="2011660"/>
                <a:ext cx="973023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11321" t="-1639" r="-11321" b="-34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146677" y="2395620"/>
                <a:ext cx="437620" cy="6890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6677" y="2395620"/>
                <a:ext cx="437620" cy="68903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313411" y="6117355"/>
                <a:ext cx="127118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𝟐𝟎𝟏</m:t>
                      </m:r>
                      <m:r>
                        <a:rPr lang="en-US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𝟐𝟓𝐠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3411" y="6117355"/>
                <a:ext cx="1271182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4785" t="-3333" r="-8134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173654" y="6053171"/>
                <a:ext cx="10563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𝟕𝟖</m:t>
                    </m:r>
                  </m:oMath>
                </a14:m>
                <a:r>
                  <a:rPr lang="en-US" sz="2400" b="1" dirty="0" smtClean="0">
                    <a:solidFill>
                      <a:srgbClr val="FF0000"/>
                    </a:solidFill>
                  </a:rPr>
                  <a:t> buns</a:t>
                </a:r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3654" y="6053171"/>
                <a:ext cx="1056379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10405" t="-26230" r="-16763" b="-475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11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6" grpId="0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1458</Words>
  <Application>Microsoft Office PowerPoint</Application>
  <PresentationFormat>Widescreen</PresentationFormat>
  <Paragraphs>113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Andy’s SSDD Questions Easter Edition</vt:lpstr>
      <vt:lpstr>Hyperlinks: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Andy’s SSDD Questions</dc:title>
  <dc:creator>A.Lutwyche</dc:creator>
  <cp:lastModifiedBy>A.Lutwyche</cp:lastModifiedBy>
  <cp:revision>37</cp:revision>
  <dcterms:created xsi:type="dcterms:W3CDTF">2018-03-11T12:32:54Z</dcterms:created>
  <dcterms:modified xsi:type="dcterms:W3CDTF">2018-03-23T10:05:48Z</dcterms:modified>
</cp:coreProperties>
</file>