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23/03/2018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ssddproblems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2.png"/><Relationship Id="rId4" Type="http://schemas.openxmlformats.org/officeDocument/2006/relationships/image" Target="../media/image4.jpe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12.png"/><Relationship Id="rId4" Type="http://schemas.openxmlformats.org/officeDocument/2006/relationships/image" Target="../media/image4.jpe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:a14="http://schemas.microsoft.com/office/drawing/2010/main" xmlns:mc="http://schemas.openxmlformats.org/markup-compatibility/2006" xmlns="" id="{A421516C-90AB-4A41-9E31-455810B8E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Andy’s SSDD </a:t>
            </a:r>
            <a:r>
              <a:rPr lang="en-GB" b="1" dirty="0" smtClean="0"/>
              <a:t>Questions</a:t>
            </a:r>
            <a:br>
              <a:rPr lang="en-GB" b="1" dirty="0" smtClean="0"/>
            </a:br>
            <a:r>
              <a:rPr lang="en-GB" b="1" dirty="0" smtClean="0"/>
              <a:t>Easter Edition</a:t>
            </a:r>
            <a:endParaRPr lang="en-GB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2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643" y="2018271"/>
            <a:ext cx="1065632" cy="1351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4227" y="304800"/>
                <a:ext cx="537930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 Easter Bunny delivers eggs around the world. There 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400" dirty="0" smtClean="0"/>
                  <a:t> billion children on Earth.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Write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400" dirty="0"/>
                  <a:t> billion </a:t>
                </a:r>
                <a:r>
                  <a:rPr lang="en-GB" sz="2400" dirty="0" smtClean="0"/>
                  <a:t>in standard form.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04800"/>
                <a:ext cx="5379308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1699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055" y="2243792"/>
            <a:ext cx="887748" cy="11254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36975" y="304800"/>
                <a:ext cx="5379308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Easter Bunny delivers eggs around the world. There are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000" dirty="0"/>
                  <a:t> billion children on Earth</a:t>
                </a:r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The Easter Bunny has a basket containing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r>
                  <a:rPr lang="en-GB" sz="2000" dirty="0" smtClean="0"/>
                  <a:t> eggs and delivers at a rate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480</m:t>
                    </m:r>
                  </m:oMath>
                </a14:m>
                <a:r>
                  <a:rPr lang="en-GB" sz="2000" dirty="0" smtClean="0"/>
                  <a:t> eggs per hour. How long will it take the Easter Bunny to empty the basket?</a:t>
                </a:r>
                <a:endParaRPr lang="en-GB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975" y="304800"/>
                <a:ext cx="5379308" cy="2246769"/>
              </a:xfrm>
              <a:prstGeom prst="rect">
                <a:avLst/>
              </a:prstGeom>
              <a:blipFill rotWithShape="0">
                <a:blip r:embed="rId5"/>
                <a:stretch>
                  <a:fillRect l="-1247" t="-1355" r="-113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643" y="5366146"/>
            <a:ext cx="1065632" cy="1351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4227" y="3652675"/>
                <a:ext cx="537930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Easter Bunny delivers eggs around the world. There are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000" dirty="0"/>
                  <a:t> billion children on Earth</a:t>
                </a:r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Each eggs in the Easter Bunny’s basket is identical. One egg weighs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 smtClean="0"/>
                  <a:t>. How many kilograms does a basket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160</m:t>
                    </m:r>
                  </m:oMath>
                </a14:m>
                <a:r>
                  <a:rPr lang="en-GB" sz="2000" dirty="0" smtClean="0"/>
                  <a:t> eggs weigh?</a:t>
                </a:r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652675"/>
                <a:ext cx="5379308" cy="1938992"/>
              </a:xfrm>
              <a:prstGeom prst="rect">
                <a:avLst/>
              </a:prstGeom>
              <a:blipFill rotWithShape="0">
                <a:blip r:embed="rId6"/>
                <a:stretch>
                  <a:fillRect l="-1133" t="-1572" r="-1699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391" y="5366146"/>
            <a:ext cx="1065632" cy="1351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36975" y="3652675"/>
                <a:ext cx="537930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Easter Bunny delivers eggs around the world. There are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000" dirty="0"/>
                  <a:t> billion children on Earth</a:t>
                </a:r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The Easter Bunny travels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 smtClean="0"/>
                  <a:t> hours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000" dirty="0" smtClean="0"/>
                  <a:t> then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 smtClean="0"/>
                  <a:t> hour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000" dirty="0" smtClean="0"/>
                  <a:t>. What is the average speed for the Easter Bunny’s whole journey?</a:t>
                </a:r>
                <a:endParaRPr lang="en-GB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975" y="3652675"/>
                <a:ext cx="5379308" cy="1938992"/>
              </a:xfrm>
              <a:prstGeom prst="rect">
                <a:avLst/>
              </a:prstGeom>
              <a:blipFill rotWithShape="0">
                <a:blip r:embed="rId7"/>
                <a:stretch>
                  <a:fillRect l="-1247" t="-1572" r="-113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97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643" y="2018271"/>
            <a:ext cx="1065632" cy="1351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4227" y="304800"/>
                <a:ext cx="537930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 Easter Bunny delivers eggs around the world. There 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400" dirty="0" smtClean="0"/>
                  <a:t> billion children on Earth.</a:t>
                </a:r>
              </a:p>
              <a:p>
                <a:endParaRPr lang="en-GB" sz="2400" dirty="0"/>
              </a:p>
              <a:p>
                <a:r>
                  <a:rPr lang="en-GB" sz="2400" dirty="0" smtClean="0"/>
                  <a:t>Write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400" dirty="0"/>
                  <a:t> billion </a:t>
                </a:r>
                <a:r>
                  <a:rPr lang="en-GB" sz="2400" dirty="0" smtClean="0"/>
                  <a:t>in standard form.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04800"/>
                <a:ext cx="5379308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1699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7055" y="2243792"/>
            <a:ext cx="887748" cy="11254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36975" y="304800"/>
                <a:ext cx="5379308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Easter Bunny delivers eggs around the world. There are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000" dirty="0"/>
                  <a:t> billion children on Earth</a:t>
                </a:r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The Easter Bunny has a basket containing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r>
                  <a:rPr lang="en-GB" sz="2000" dirty="0" smtClean="0"/>
                  <a:t> eggs and delivers at a rate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480</m:t>
                    </m:r>
                  </m:oMath>
                </a14:m>
                <a:r>
                  <a:rPr lang="en-GB" sz="2000" dirty="0" smtClean="0"/>
                  <a:t> eggs per hour. How long will it take the Easter Bunny to empty the basket?</a:t>
                </a:r>
                <a:endParaRPr lang="en-GB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975" y="304800"/>
                <a:ext cx="5379308" cy="2246769"/>
              </a:xfrm>
              <a:prstGeom prst="rect">
                <a:avLst/>
              </a:prstGeom>
              <a:blipFill rotWithShape="0">
                <a:blip r:embed="rId5"/>
                <a:stretch>
                  <a:fillRect l="-1247" t="-1355" r="-113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643" y="5366146"/>
            <a:ext cx="1065632" cy="1351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54227" y="3652675"/>
                <a:ext cx="537930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Easter Bunny delivers eggs around the world. There are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000" dirty="0"/>
                  <a:t> billion children on Earth</a:t>
                </a:r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Each eggs in the Easter Bunny’s basket is identical. One egg weighs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000" dirty="0" smtClean="0"/>
                  <a:t>. How many kilograms does a basket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160</m:t>
                    </m:r>
                  </m:oMath>
                </a14:m>
                <a:r>
                  <a:rPr lang="en-GB" sz="2000" dirty="0" smtClean="0"/>
                  <a:t> eggs weigh?</a:t>
                </a:r>
                <a:endParaRPr lang="en-GB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27" y="3652675"/>
                <a:ext cx="5379308" cy="1938992"/>
              </a:xfrm>
              <a:prstGeom prst="rect">
                <a:avLst/>
              </a:prstGeom>
              <a:blipFill rotWithShape="0">
                <a:blip r:embed="rId6"/>
                <a:stretch>
                  <a:fillRect l="-1133" t="-1572" r="-1699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391" y="5366146"/>
            <a:ext cx="1065632" cy="1351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36975" y="3652675"/>
                <a:ext cx="537930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/>
                  <a:t>The Easter Bunny delivers eggs around the world. There are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1.9</m:t>
                    </m:r>
                  </m:oMath>
                </a14:m>
                <a:r>
                  <a:rPr lang="en-GB" sz="2000" dirty="0"/>
                  <a:t> billion children on Earth</a:t>
                </a:r>
                <a:r>
                  <a:rPr lang="en-GB" sz="2000" dirty="0" smtClean="0"/>
                  <a:t>.</a:t>
                </a:r>
              </a:p>
              <a:p>
                <a:endParaRPr lang="en-GB" sz="2000" dirty="0"/>
              </a:p>
              <a:p>
                <a:r>
                  <a:rPr lang="en-GB" sz="2000" dirty="0" smtClean="0"/>
                  <a:t>The Easter Bunny travels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 smtClean="0"/>
                  <a:t> hours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000" dirty="0" smtClean="0"/>
                  <a:t> then for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 smtClean="0"/>
                  <a:t> hour at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𝑘𝑚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000" dirty="0" smtClean="0"/>
                  <a:t>. What is the average speed for the Easter Bunny’s whole journey?</a:t>
                </a:r>
                <a:endParaRPr lang="en-GB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975" y="3652675"/>
                <a:ext cx="5379308" cy="1938992"/>
              </a:xfrm>
              <a:prstGeom prst="rect">
                <a:avLst/>
              </a:prstGeom>
              <a:blipFill rotWithShape="0">
                <a:blip r:embed="rId7"/>
                <a:stretch>
                  <a:fillRect l="-1247" t="-1572" r="-113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51702" y="2463372"/>
                <a:ext cx="1423980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1702" y="2463372"/>
                <a:ext cx="1423980" cy="377667"/>
              </a:xfrm>
              <a:prstGeom prst="rect">
                <a:avLst/>
              </a:prstGeom>
              <a:blipFill rotWithShape="0">
                <a:blip r:embed="rId8"/>
                <a:stretch>
                  <a:fillRect l="-4274" t="-1613" r="-1709" b="-8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388734" y="2469449"/>
                <a:ext cx="14757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</m:t>
                    </m:r>
                  </m:oMath>
                </a14:m>
                <a:r>
                  <a:rPr lang="en-GB" sz="2400" b="1" dirty="0" smtClean="0">
                    <a:solidFill>
                      <a:srgbClr val="FF0000"/>
                    </a:solidFill>
                  </a:rPr>
                  <a:t> minutes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734" y="2469449"/>
                <a:ext cx="1475789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7025" t="-24590" r="-1157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499052" y="5856982"/>
                <a:ext cx="12551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9052" y="5856982"/>
                <a:ext cx="1255152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5340" r="-6311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190004" y="5856982"/>
                <a:ext cx="9473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𝒌𝒈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0004" y="5856982"/>
                <a:ext cx="947375" cy="369332"/>
              </a:xfrm>
              <a:prstGeom prst="rect">
                <a:avLst/>
              </a:prstGeom>
              <a:blipFill rotWithShape="0">
                <a:blip r:embed="rId11"/>
                <a:stretch>
                  <a:fillRect l="-7051" t="-1667" r="-11538" b="-3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040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1458</Words>
  <Application>Microsoft Office PowerPoint</Application>
  <PresentationFormat>Widescreen</PresentationFormat>
  <Paragraphs>113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Easter Edition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37</cp:revision>
  <dcterms:created xsi:type="dcterms:W3CDTF">2018-03-11T12:32:54Z</dcterms:created>
  <dcterms:modified xsi:type="dcterms:W3CDTF">2018-03-23T10:05:48Z</dcterms:modified>
</cp:coreProperties>
</file>