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10"/>
    <p:sldId id="27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png"/><Relationship Id="rId10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8A6F1D7-ACFD-43BD-8BF0-2E7774EF445A}"/>
                  </a:ext>
                </a:extLst>
              </p:cNvPr>
              <p:cNvSpPr txBox="1"/>
              <p:nvPr/>
            </p:nvSpPr>
            <p:spPr>
              <a:xfrm>
                <a:off x="145774" y="530082"/>
                <a:ext cx="57514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has won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£650</m:t>
                    </m:r>
                  </m:oMath>
                </a14:m>
                <a:r>
                  <a:rPr lang="en-GB" sz="2000" dirty="0"/>
                  <a:t>; how many discs have they pushed over the edge?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A6F1D7-ACFD-43BD-8BF0-2E7774EF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4" y="530082"/>
                <a:ext cx="5751443" cy="1938992"/>
              </a:xfrm>
              <a:prstGeom prst="rect">
                <a:avLst/>
              </a:prstGeom>
              <a:blipFill>
                <a:blip r:embed="rId2"/>
                <a:stretch>
                  <a:fillRect l="-1166" t="-1887" r="-74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D4EC64D-0602-4CA3-B702-EC9243DE7810}"/>
                  </a:ext>
                </a:extLst>
              </p:cNvPr>
              <p:cNvSpPr txBox="1"/>
              <p:nvPr/>
            </p:nvSpPr>
            <p:spPr>
              <a:xfrm>
                <a:off x="6228522" y="530082"/>
                <a:ext cx="57514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What is the probability that the contestant will randomly choose area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to drop their disc?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4EC64D-0602-4CA3-B702-EC9243DE7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2" y="530082"/>
                <a:ext cx="5751443" cy="1938992"/>
              </a:xfrm>
              <a:prstGeom prst="rect">
                <a:avLst/>
              </a:prstGeom>
              <a:blipFill>
                <a:blip r:embed="rId3"/>
                <a:stretch>
                  <a:fillRect l="-1166" t="-1887" r="-74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2123486-2824-4E12-9B33-F8D34D44E70E}"/>
                  </a:ext>
                </a:extLst>
              </p:cNvPr>
              <p:cNvSpPr txBox="1"/>
              <p:nvPr/>
            </p:nvSpPr>
            <p:spPr>
              <a:xfrm>
                <a:off x="145773" y="3971107"/>
                <a:ext cx="57514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answered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questions in a minute. On average, how long did they take to answer each question?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123486-2824-4E12-9B33-F8D34D44E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3" y="3971107"/>
                <a:ext cx="5751443" cy="2246769"/>
              </a:xfrm>
              <a:prstGeom prst="rect">
                <a:avLst/>
              </a:prstGeom>
              <a:blipFill>
                <a:blip r:embed="rId4"/>
                <a:stretch>
                  <a:fillRect l="-1166" t="-1355" r="-742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1C1DC469-F734-4BBB-B7F1-873EC95BB492}"/>
                  </a:ext>
                </a:extLst>
              </p:cNvPr>
              <p:cNvSpPr txBox="1"/>
              <p:nvPr/>
            </p:nvSpPr>
            <p:spPr>
              <a:xfrm>
                <a:off x="6228521" y="3974417"/>
                <a:ext cx="57514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has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850</m:t>
                    </m:r>
                  </m:oMath>
                </a14:m>
                <a:r>
                  <a:rPr lang="en-GB" sz="2000" dirty="0"/>
                  <a:t> in the bank but requires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£1400</m:t>
                    </m:r>
                  </m:oMath>
                </a14:m>
                <a:r>
                  <a:rPr lang="en-GB" sz="2000" dirty="0"/>
                  <a:t> to beat their rival; how many discs must they push over the edge?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1DC469-F734-4BBB-B7F1-873EC95BB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1" y="3974417"/>
                <a:ext cx="5751443" cy="2246769"/>
              </a:xfrm>
              <a:prstGeom prst="rect">
                <a:avLst/>
              </a:prstGeom>
              <a:blipFill>
                <a:blip r:embed="rId5"/>
                <a:stretch>
                  <a:fillRect l="-1166" t="-1626" r="-742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218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08A6F1D7-ACFD-43BD-8BF0-2E7774EF445A}"/>
                  </a:ext>
                </a:extLst>
              </p:cNvPr>
              <p:cNvSpPr txBox="1"/>
              <p:nvPr/>
            </p:nvSpPr>
            <p:spPr>
              <a:xfrm>
                <a:off x="145774" y="530082"/>
                <a:ext cx="57514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has won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£650</m:t>
                    </m:r>
                  </m:oMath>
                </a14:m>
                <a:r>
                  <a:rPr lang="en-GB" sz="2000" dirty="0"/>
                  <a:t>; how many discs have they pushed over the edge?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8A6F1D7-ACFD-43BD-8BF0-2E7774EF44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4" y="530082"/>
                <a:ext cx="5751443" cy="1938992"/>
              </a:xfrm>
              <a:prstGeom prst="rect">
                <a:avLst/>
              </a:prstGeom>
              <a:blipFill>
                <a:blip r:embed="rId2"/>
                <a:stretch>
                  <a:fillRect l="-1166" t="-1887" r="-74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D4EC64D-0602-4CA3-B702-EC9243DE7810}"/>
                  </a:ext>
                </a:extLst>
              </p:cNvPr>
              <p:cNvSpPr txBox="1"/>
              <p:nvPr/>
            </p:nvSpPr>
            <p:spPr>
              <a:xfrm>
                <a:off x="6228522" y="530082"/>
                <a:ext cx="575144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What is the probability that the contestant will randomly choose area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to drop their disc?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4EC64D-0602-4CA3-B702-EC9243DE7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2" y="530082"/>
                <a:ext cx="5751443" cy="1938992"/>
              </a:xfrm>
              <a:prstGeom prst="rect">
                <a:avLst/>
              </a:prstGeom>
              <a:blipFill>
                <a:blip r:embed="rId3"/>
                <a:stretch>
                  <a:fillRect l="-1166" t="-1887" r="-74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2123486-2824-4E12-9B33-F8D34D44E70E}"/>
                  </a:ext>
                </a:extLst>
              </p:cNvPr>
              <p:cNvSpPr txBox="1"/>
              <p:nvPr/>
            </p:nvSpPr>
            <p:spPr>
              <a:xfrm>
                <a:off x="145773" y="3971107"/>
                <a:ext cx="57514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answered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questions in a minute. On average, how long did they take to answer each question?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123486-2824-4E12-9B33-F8D34D44E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73" y="3971107"/>
                <a:ext cx="5751443" cy="2246769"/>
              </a:xfrm>
              <a:prstGeom prst="rect">
                <a:avLst/>
              </a:prstGeom>
              <a:blipFill>
                <a:blip r:embed="rId4"/>
                <a:stretch>
                  <a:fillRect l="-1166" t="-1355" r="-742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1C1DC469-F734-4BBB-B7F1-873EC95BB492}"/>
                  </a:ext>
                </a:extLst>
              </p:cNvPr>
              <p:cNvSpPr txBox="1"/>
              <p:nvPr/>
            </p:nvSpPr>
            <p:spPr>
              <a:xfrm>
                <a:off x="6228521" y="3974417"/>
                <a:ext cx="575144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In Tipping Point contestants answer as many multiple choice questions in a minute to win discs. They then drop these discs in one of four areas to push discs off the edge to win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000" dirty="0"/>
                  <a:t> per disc.</a:t>
                </a:r>
              </a:p>
              <a:p>
                <a:r>
                  <a:rPr lang="en-GB" sz="2000" dirty="0"/>
                  <a:t>A contestant has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850</m:t>
                    </m:r>
                  </m:oMath>
                </a14:m>
                <a:r>
                  <a:rPr lang="en-GB" sz="2000" dirty="0"/>
                  <a:t> in the bank but requires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£1400</m:t>
                    </m:r>
                  </m:oMath>
                </a14:m>
                <a:r>
                  <a:rPr lang="en-GB" sz="2000" dirty="0"/>
                  <a:t> to beat their rival; how many discs must they push over the edge?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1DC469-F734-4BBB-B7F1-873EC95BB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521" y="3974417"/>
                <a:ext cx="5751443" cy="2246769"/>
              </a:xfrm>
              <a:prstGeom prst="rect">
                <a:avLst/>
              </a:prstGeom>
              <a:blipFill>
                <a:blip r:embed="rId5"/>
                <a:stretch>
                  <a:fillRect l="-1166" t="-1626" r="-742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38D07E50-48D1-4C0D-BB33-935DA0C71D53}"/>
                  </a:ext>
                </a:extLst>
              </p:cNvPr>
              <p:cNvSpPr txBox="1"/>
              <p:nvPr/>
            </p:nvSpPr>
            <p:spPr>
              <a:xfrm>
                <a:off x="4780574" y="2590009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8D07E50-48D1-4C0D-BB33-935DA0C71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574" y="2590009"/>
                <a:ext cx="437620" cy="369332"/>
              </a:xfrm>
              <a:prstGeom prst="rect">
                <a:avLst/>
              </a:prstGeom>
              <a:blipFill>
                <a:blip r:embed="rId7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06E7E8B4-F046-4C48-A415-0D700B872C99}"/>
                  </a:ext>
                </a:extLst>
              </p:cNvPr>
              <p:cNvSpPr txBox="1"/>
              <p:nvPr/>
            </p:nvSpPr>
            <p:spPr>
              <a:xfrm>
                <a:off x="10954605" y="2428939"/>
                <a:ext cx="25327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E7E8B4-F046-4C48-A415-0D700B872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4605" y="2428939"/>
                <a:ext cx="253274" cy="6914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60A8089-F826-4312-B435-12596B8693F7}"/>
                  </a:ext>
                </a:extLst>
              </p:cNvPr>
              <p:cNvSpPr txBox="1"/>
              <p:nvPr/>
            </p:nvSpPr>
            <p:spPr>
              <a:xfrm>
                <a:off x="4321358" y="6028946"/>
                <a:ext cx="14620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60A8089-F826-4312-B435-12596B869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358" y="6028946"/>
                <a:ext cx="1462067" cy="369332"/>
              </a:xfrm>
              <a:prstGeom prst="rect">
                <a:avLst/>
              </a:prstGeom>
              <a:blipFill>
                <a:blip r:embed="rId9"/>
                <a:stretch>
                  <a:fillRect l="-7500" t="-24590" r="-11667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EF5EE23E-7E87-4E30-80EA-B3C53BC5BCBB}"/>
                  </a:ext>
                </a:extLst>
              </p:cNvPr>
              <p:cNvSpPr txBox="1"/>
              <p:nvPr/>
            </p:nvSpPr>
            <p:spPr>
              <a:xfrm>
                <a:off x="10862432" y="6012310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5EE23E-7E87-4E30-80EA-B3C53BC5BC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2432" y="6012310"/>
                <a:ext cx="437620" cy="369332"/>
              </a:xfrm>
              <a:prstGeom prst="rect">
                <a:avLst/>
              </a:prstGeom>
              <a:blipFill>
                <a:blip r:embed="rId10"/>
                <a:stretch>
                  <a:fillRect l="-16667" r="-1527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55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1830</Words>
  <Application>Microsoft Office PowerPoint</Application>
  <PresentationFormat>Widescreen</PresentationFormat>
  <Paragraphs>223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39</cp:revision>
  <dcterms:created xsi:type="dcterms:W3CDTF">2018-03-11T12:32:54Z</dcterms:created>
  <dcterms:modified xsi:type="dcterms:W3CDTF">2018-03-12T07:32:42Z</dcterms:modified>
</cp:coreProperties>
</file>