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E1B0B4-6EC8-41A9-99FB-4A2EA0501994}"/>
                  </a:ext>
                </a:extLst>
              </p:cNvPr>
              <p:cNvSpPr txBox="1"/>
              <p:nvPr/>
            </p:nvSpPr>
            <p:spPr>
              <a:xfrm>
                <a:off x="357809" y="371061"/>
                <a:ext cx="53538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diagram below shows a straight line.</a:t>
                </a:r>
              </a:p>
              <a:p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E1B0B4-6EC8-41A9-99FB-4A2EA0501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71061"/>
                <a:ext cx="5353878" cy="830997"/>
              </a:xfrm>
              <a:prstGeom prst="rect">
                <a:avLst/>
              </a:prstGeom>
              <a:blipFill>
                <a:blip r:embed="rId2"/>
                <a:stretch>
                  <a:fillRect l="-182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85BEB6-B1E4-4FE8-BE2E-64BF7BFBE808}"/>
              </a:ext>
            </a:extLst>
          </p:cNvPr>
          <p:cNvSpPr txBox="1"/>
          <p:nvPr/>
        </p:nvSpPr>
        <p:spPr>
          <a:xfrm>
            <a:off x="6460435" y="371061"/>
            <a:ext cx="5353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diagram below shows the vertex of a polygon whose interior angle is marked. </a:t>
            </a:r>
          </a:p>
          <a:p>
            <a:r>
              <a:rPr lang="en-GB" sz="2400" dirty="0"/>
              <a:t>What is the size of the exterior angle?</a:t>
            </a:r>
          </a:p>
          <a:p>
            <a:r>
              <a:rPr lang="en-GB" sz="2400" dirty="0"/>
              <a:t>Give your answer in its simplest form.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1AB383-C137-4BDB-AE71-CCD361408E64}"/>
              </a:ext>
            </a:extLst>
          </p:cNvPr>
          <p:cNvSpPr txBox="1"/>
          <p:nvPr/>
        </p:nvSpPr>
        <p:spPr>
          <a:xfrm>
            <a:off x="357809" y="3816626"/>
            <a:ext cx="5353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diagram below shows the vertex of a regular polygon. The angle marked is an interior angle. How many sides does the polygon have?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25C73C-D771-4468-BE58-0FA226558C46}"/>
                  </a:ext>
                </a:extLst>
              </p:cNvPr>
              <p:cNvSpPr txBox="1"/>
              <p:nvPr/>
            </p:nvSpPr>
            <p:spPr>
              <a:xfrm>
                <a:off x="6460435" y="3816626"/>
                <a:ext cx="53538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diagram below shows the interior and exterior angles of a regular polygon. The angle marked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/>
                  <a:t> is four times the size of the angle marked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/>
                  <a:t>. What is the name of the polygon?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25C73C-D771-4468-BE58-0FA226558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816626"/>
                <a:ext cx="5353878" cy="1323439"/>
              </a:xfrm>
              <a:prstGeom prst="rect">
                <a:avLst/>
              </a:prstGeom>
              <a:blipFill>
                <a:blip r:embed="rId3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051DDFCC-D1BD-4CFD-931E-C3E5DF906CF8}"/>
              </a:ext>
            </a:extLst>
          </p:cNvPr>
          <p:cNvGrpSpPr/>
          <p:nvPr/>
        </p:nvGrpSpPr>
        <p:grpSpPr>
          <a:xfrm>
            <a:off x="1279455" y="1579447"/>
            <a:ext cx="4455931" cy="1269770"/>
            <a:chOff x="1279455" y="1579447"/>
            <a:chExt cx="4455931" cy="126977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8D1CB95-4318-4B46-BAFC-E857E187E942}"/>
                </a:ext>
              </a:extLst>
            </p:cNvPr>
            <p:cNvGrpSpPr/>
            <p:nvPr/>
          </p:nvGrpSpPr>
          <p:grpSpPr>
            <a:xfrm>
              <a:off x="1279455" y="1579447"/>
              <a:ext cx="3615821" cy="1269770"/>
              <a:chOff x="1279455" y="1579447"/>
              <a:chExt cx="3615821" cy="1269770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4EE03B3D-46FC-4126-BF35-7A00B38CA7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55" y="1579447"/>
                <a:ext cx="3615821" cy="126977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44F078C-E5A7-4318-979C-06A15F8FED2B}"/>
                      </a:ext>
                    </a:extLst>
                  </p:cNvPr>
                  <p:cNvSpPr txBox="1"/>
                  <p:nvPr/>
                </p:nvSpPr>
                <p:spPr>
                  <a:xfrm>
                    <a:off x="2001078" y="2214332"/>
                    <a:ext cx="41165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44F078C-E5A7-4318-979C-06A15F8FED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1078" y="2214332"/>
                    <a:ext cx="411651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6176" r="-16176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F622584A-CA24-4CD1-B2EB-694BBA0B79A5}"/>
                      </a:ext>
                    </a:extLst>
                  </p:cNvPr>
                  <p:cNvSpPr txBox="1"/>
                  <p:nvPr/>
                </p:nvSpPr>
                <p:spPr>
                  <a:xfrm>
                    <a:off x="3083366" y="2082674"/>
                    <a:ext cx="41165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F622584A-CA24-4CD1-B2EB-694BBA0B79A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3366" y="2082674"/>
                    <a:ext cx="411651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7910" r="-8955"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79D628-A62C-486C-A6A4-90FDA734E59D}"/>
                </a:ext>
              </a:extLst>
            </p:cNvPr>
            <p:cNvSpPr txBox="1"/>
            <p:nvPr/>
          </p:nvSpPr>
          <p:spPr>
            <a:xfrm>
              <a:off x="4860743" y="1710610"/>
              <a:ext cx="87464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Not to scale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1F7D1D-12D9-4B52-B8D9-365F3CD39FDC}"/>
              </a:ext>
            </a:extLst>
          </p:cNvPr>
          <p:cNvGrpSpPr/>
          <p:nvPr/>
        </p:nvGrpSpPr>
        <p:grpSpPr>
          <a:xfrm>
            <a:off x="7195932" y="2082674"/>
            <a:ext cx="4455931" cy="1269770"/>
            <a:chOff x="1279455" y="1579447"/>
            <a:chExt cx="4455931" cy="126977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EE1508C-72D2-4943-BF13-BC1D47D5ED6E}"/>
                </a:ext>
              </a:extLst>
            </p:cNvPr>
            <p:cNvGrpSpPr/>
            <p:nvPr/>
          </p:nvGrpSpPr>
          <p:grpSpPr>
            <a:xfrm>
              <a:off x="1279455" y="1579447"/>
              <a:ext cx="3615821" cy="1269770"/>
              <a:chOff x="1279455" y="1579447"/>
              <a:chExt cx="3615821" cy="1269770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F78206C-E440-4FD9-80C3-8505955BDB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55" y="1579447"/>
                <a:ext cx="3615821" cy="126977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463CB5F6-4C23-4BFF-938E-6550AE9BC624}"/>
                      </a:ext>
                    </a:extLst>
                  </p:cNvPr>
                  <p:cNvSpPr txBox="1"/>
                  <p:nvPr/>
                </p:nvSpPr>
                <p:spPr>
                  <a:xfrm>
                    <a:off x="2911088" y="2029666"/>
                    <a:ext cx="123694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−40°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463CB5F6-4C23-4BFF-938E-6550AE9BC6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1088" y="2029666"/>
                    <a:ext cx="1236942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882" r="-5911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F401B2-FA33-45C2-82D4-AADD87D723B3}"/>
                </a:ext>
              </a:extLst>
            </p:cNvPr>
            <p:cNvSpPr txBox="1"/>
            <p:nvPr/>
          </p:nvSpPr>
          <p:spPr>
            <a:xfrm>
              <a:off x="4860743" y="1710610"/>
              <a:ext cx="87464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Not to scale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22A53D-DB61-4294-85FE-75E0754E2A69}"/>
              </a:ext>
            </a:extLst>
          </p:cNvPr>
          <p:cNvGrpSpPr/>
          <p:nvPr/>
        </p:nvGrpSpPr>
        <p:grpSpPr>
          <a:xfrm>
            <a:off x="1279455" y="5434100"/>
            <a:ext cx="4455931" cy="1269770"/>
            <a:chOff x="1279455" y="1579447"/>
            <a:chExt cx="4455931" cy="126977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24A4A88-28AC-48EA-BBFA-F79E7265AB3F}"/>
                </a:ext>
              </a:extLst>
            </p:cNvPr>
            <p:cNvGrpSpPr/>
            <p:nvPr/>
          </p:nvGrpSpPr>
          <p:grpSpPr>
            <a:xfrm>
              <a:off x="1279455" y="1579447"/>
              <a:ext cx="3615821" cy="1269770"/>
              <a:chOff x="1279455" y="1579447"/>
              <a:chExt cx="3615821" cy="1269770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D3B8ABF2-C206-4EC5-9626-BFC97F0F9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55" y="1579447"/>
                <a:ext cx="3615821" cy="126977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0FDB43D-A80A-4425-8DF9-C7C021772B50}"/>
                      </a:ext>
                    </a:extLst>
                  </p:cNvPr>
                  <p:cNvSpPr txBox="1"/>
                  <p:nvPr/>
                </p:nvSpPr>
                <p:spPr>
                  <a:xfrm>
                    <a:off x="2911088" y="2029666"/>
                    <a:ext cx="69410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168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0FDB43D-A80A-4425-8DF9-C7C021772B5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1088" y="2029666"/>
                    <a:ext cx="694101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619" r="-11504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A0EAAE-DB6D-4624-83D7-DEEEABAE2638}"/>
                </a:ext>
              </a:extLst>
            </p:cNvPr>
            <p:cNvSpPr txBox="1"/>
            <p:nvPr/>
          </p:nvSpPr>
          <p:spPr>
            <a:xfrm>
              <a:off x="4860743" y="1710610"/>
              <a:ext cx="87464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Not to scale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A0F37DF-3ED0-45C7-AF65-909AA321AEE8}"/>
              </a:ext>
            </a:extLst>
          </p:cNvPr>
          <p:cNvGrpSpPr/>
          <p:nvPr/>
        </p:nvGrpSpPr>
        <p:grpSpPr>
          <a:xfrm>
            <a:off x="7200453" y="5434100"/>
            <a:ext cx="4455931" cy="1269770"/>
            <a:chOff x="1279455" y="1579447"/>
            <a:chExt cx="4455931" cy="126977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EC250D1-10AF-4D06-956A-34FA53E07C6C}"/>
                </a:ext>
              </a:extLst>
            </p:cNvPr>
            <p:cNvGrpSpPr/>
            <p:nvPr/>
          </p:nvGrpSpPr>
          <p:grpSpPr>
            <a:xfrm>
              <a:off x="1279455" y="1579447"/>
              <a:ext cx="3615821" cy="1269770"/>
              <a:chOff x="1279455" y="1579447"/>
              <a:chExt cx="3615821" cy="1269770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7EFF67D8-7E00-458F-AF35-CE9ACE690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55" y="1579447"/>
                <a:ext cx="3615821" cy="126977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3EA5B8-7066-4EE0-BA0C-531CA6B789B9}"/>
                      </a:ext>
                    </a:extLst>
                  </p:cNvPr>
                  <p:cNvSpPr txBox="1"/>
                  <p:nvPr/>
                </p:nvSpPr>
                <p:spPr>
                  <a:xfrm>
                    <a:off x="2191889" y="2214332"/>
                    <a:ext cx="24795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3EA5B8-7066-4EE0-BA0C-531CA6B789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91889" y="2214332"/>
                    <a:ext cx="247952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7073" r="-1219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DEEAD06-6E44-4FFF-BCAF-9AE8FCBA6E21}"/>
                      </a:ext>
                    </a:extLst>
                  </p:cNvPr>
                  <p:cNvSpPr txBox="1"/>
                  <p:nvPr/>
                </p:nvSpPr>
                <p:spPr>
                  <a:xfrm>
                    <a:off x="3083366" y="2082674"/>
                    <a:ext cx="242374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DEEAD06-6E44-4FFF-BCAF-9AE8FCBA6E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3366" y="2082674"/>
                    <a:ext cx="242374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30000" r="-27500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0D75194-DCF3-4639-B0ED-29CA69DE1E39}"/>
                </a:ext>
              </a:extLst>
            </p:cNvPr>
            <p:cNvSpPr txBox="1"/>
            <p:nvPr/>
          </p:nvSpPr>
          <p:spPr>
            <a:xfrm>
              <a:off x="4860743" y="1710610"/>
              <a:ext cx="87464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Not to scale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8084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E1B0B4-6EC8-41A9-99FB-4A2EA0501994}"/>
                  </a:ext>
                </a:extLst>
              </p:cNvPr>
              <p:cNvSpPr txBox="1"/>
              <p:nvPr/>
            </p:nvSpPr>
            <p:spPr>
              <a:xfrm>
                <a:off x="357809" y="371061"/>
                <a:ext cx="53538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diagram below shows a straight line.</a:t>
                </a:r>
              </a:p>
              <a:p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E1B0B4-6EC8-41A9-99FB-4A2EA0501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71061"/>
                <a:ext cx="5353878" cy="830997"/>
              </a:xfrm>
              <a:prstGeom prst="rect">
                <a:avLst/>
              </a:prstGeom>
              <a:blipFill>
                <a:blip r:embed="rId2"/>
                <a:stretch>
                  <a:fillRect l="-182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85BEB6-B1E4-4FE8-BE2E-64BF7BFBE808}"/>
              </a:ext>
            </a:extLst>
          </p:cNvPr>
          <p:cNvSpPr txBox="1"/>
          <p:nvPr/>
        </p:nvSpPr>
        <p:spPr>
          <a:xfrm>
            <a:off x="6460435" y="371061"/>
            <a:ext cx="5353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diagram below shows the vertex of a polygon whose interior angle is marked. </a:t>
            </a:r>
          </a:p>
          <a:p>
            <a:r>
              <a:rPr lang="en-GB" sz="2400" dirty="0"/>
              <a:t>What is the size of the exterior angle?</a:t>
            </a:r>
          </a:p>
          <a:p>
            <a:r>
              <a:rPr lang="en-GB" sz="2400" dirty="0"/>
              <a:t>Give your answer in its simplest form.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1AB383-C137-4BDB-AE71-CCD361408E64}"/>
              </a:ext>
            </a:extLst>
          </p:cNvPr>
          <p:cNvSpPr txBox="1"/>
          <p:nvPr/>
        </p:nvSpPr>
        <p:spPr>
          <a:xfrm>
            <a:off x="357809" y="3816626"/>
            <a:ext cx="5353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diagram below shows the vertex of a regular polygon. The angle marked is an interior angle. How many sides does the polygon have?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25C73C-D771-4468-BE58-0FA226558C46}"/>
                  </a:ext>
                </a:extLst>
              </p:cNvPr>
              <p:cNvSpPr txBox="1"/>
              <p:nvPr/>
            </p:nvSpPr>
            <p:spPr>
              <a:xfrm>
                <a:off x="6460435" y="3816626"/>
                <a:ext cx="53538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diagram below shows the interior and exterior angles of a regular polygon. The angle marked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/>
                  <a:t> is four times the size of the angle marked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/>
                  <a:t>. What is the name of the polygon?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25C73C-D771-4468-BE58-0FA226558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816626"/>
                <a:ext cx="5353878" cy="1323439"/>
              </a:xfrm>
              <a:prstGeom prst="rect">
                <a:avLst/>
              </a:prstGeom>
              <a:blipFill>
                <a:blip r:embed="rId3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051DDFCC-D1BD-4CFD-931E-C3E5DF906CF8}"/>
              </a:ext>
            </a:extLst>
          </p:cNvPr>
          <p:cNvGrpSpPr/>
          <p:nvPr/>
        </p:nvGrpSpPr>
        <p:grpSpPr>
          <a:xfrm>
            <a:off x="1279455" y="1579447"/>
            <a:ext cx="4455931" cy="1269770"/>
            <a:chOff x="1279455" y="1579447"/>
            <a:chExt cx="4455931" cy="126977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8D1CB95-4318-4B46-BAFC-E857E187E942}"/>
                </a:ext>
              </a:extLst>
            </p:cNvPr>
            <p:cNvGrpSpPr/>
            <p:nvPr/>
          </p:nvGrpSpPr>
          <p:grpSpPr>
            <a:xfrm>
              <a:off x="1279455" y="1579447"/>
              <a:ext cx="3615821" cy="1269770"/>
              <a:chOff x="1279455" y="1579447"/>
              <a:chExt cx="3615821" cy="1269770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4EE03B3D-46FC-4126-BF35-7A00B38CA7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55" y="1579447"/>
                <a:ext cx="3615821" cy="126977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44F078C-E5A7-4318-979C-06A15F8FED2B}"/>
                      </a:ext>
                    </a:extLst>
                  </p:cNvPr>
                  <p:cNvSpPr txBox="1"/>
                  <p:nvPr/>
                </p:nvSpPr>
                <p:spPr>
                  <a:xfrm>
                    <a:off x="2001078" y="2214332"/>
                    <a:ext cx="41165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44F078C-E5A7-4318-979C-06A15F8FED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1078" y="2214332"/>
                    <a:ext cx="411651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6176" r="-16176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F622584A-CA24-4CD1-B2EB-694BBA0B79A5}"/>
                      </a:ext>
                    </a:extLst>
                  </p:cNvPr>
                  <p:cNvSpPr txBox="1"/>
                  <p:nvPr/>
                </p:nvSpPr>
                <p:spPr>
                  <a:xfrm>
                    <a:off x="3083366" y="2082674"/>
                    <a:ext cx="41165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F622584A-CA24-4CD1-B2EB-694BBA0B79A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3366" y="2082674"/>
                    <a:ext cx="411651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7910" r="-8955"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79D628-A62C-486C-A6A4-90FDA734E59D}"/>
                </a:ext>
              </a:extLst>
            </p:cNvPr>
            <p:cNvSpPr txBox="1"/>
            <p:nvPr/>
          </p:nvSpPr>
          <p:spPr>
            <a:xfrm>
              <a:off x="4860743" y="1710610"/>
              <a:ext cx="87464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Not to scale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1F7D1D-12D9-4B52-B8D9-365F3CD39FDC}"/>
              </a:ext>
            </a:extLst>
          </p:cNvPr>
          <p:cNvGrpSpPr/>
          <p:nvPr/>
        </p:nvGrpSpPr>
        <p:grpSpPr>
          <a:xfrm>
            <a:off x="7195932" y="2082674"/>
            <a:ext cx="4455931" cy="1269770"/>
            <a:chOff x="1279455" y="1579447"/>
            <a:chExt cx="4455931" cy="126977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EE1508C-72D2-4943-BF13-BC1D47D5ED6E}"/>
                </a:ext>
              </a:extLst>
            </p:cNvPr>
            <p:cNvGrpSpPr/>
            <p:nvPr/>
          </p:nvGrpSpPr>
          <p:grpSpPr>
            <a:xfrm>
              <a:off x="1279455" y="1579447"/>
              <a:ext cx="3615821" cy="1269770"/>
              <a:chOff x="1279455" y="1579447"/>
              <a:chExt cx="3615821" cy="1269770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F78206C-E440-4FD9-80C3-8505955BDB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55" y="1579447"/>
                <a:ext cx="3615821" cy="126977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463CB5F6-4C23-4BFF-938E-6550AE9BC624}"/>
                      </a:ext>
                    </a:extLst>
                  </p:cNvPr>
                  <p:cNvSpPr txBox="1"/>
                  <p:nvPr/>
                </p:nvSpPr>
                <p:spPr>
                  <a:xfrm>
                    <a:off x="2911088" y="2029666"/>
                    <a:ext cx="123694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−40°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463CB5F6-4C23-4BFF-938E-6550AE9BC6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1088" y="2029666"/>
                    <a:ext cx="1236942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882" r="-5911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F401B2-FA33-45C2-82D4-AADD87D723B3}"/>
                </a:ext>
              </a:extLst>
            </p:cNvPr>
            <p:cNvSpPr txBox="1"/>
            <p:nvPr/>
          </p:nvSpPr>
          <p:spPr>
            <a:xfrm>
              <a:off x="4860743" y="1710610"/>
              <a:ext cx="87464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Not to scale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22A53D-DB61-4294-85FE-75E0754E2A69}"/>
              </a:ext>
            </a:extLst>
          </p:cNvPr>
          <p:cNvGrpSpPr/>
          <p:nvPr/>
        </p:nvGrpSpPr>
        <p:grpSpPr>
          <a:xfrm>
            <a:off x="1279455" y="5434100"/>
            <a:ext cx="4455931" cy="1269770"/>
            <a:chOff x="1279455" y="1579447"/>
            <a:chExt cx="4455931" cy="126977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24A4A88-28AC-48EA-BBFA-F79E7265AB3F}"/>
                </a:ext>
              </a:extLst>
            </p:cNvPr>
            <p:cNvGrpSpPr/>
            <p:nvPr/>
          </p:nvGrpSpPr>
          <p:grpSpPr>
            <a:xfrm>
              <a:off x="1279455" y="1579447"/>
              <a:ext cx="3615821" cy="1269770"/>
              <a:chOff x="1279455" y="1579447"/>
              <a:chExt cx="3615821" cy="1269770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D3B8ABF2-C206-4EC5-9626-BFC97F0F9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55" y="1579447"/>
                <a:ext cx="3615821" cy="126977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0FDB43D-A80A-4425-8DF9-C7C021772B50}"/>
                      </a:ext>
                    </a:extLst>
                  </p:cNvPr>
                  <p:cNvSpPr txBox="1"/>
                  <p:nvPr/>
                </p:nvSpPr>
                <p:spPr>
                  <a:xfrm>
                    <a:off x="2911088" y="2029666"/>
                    <a:ext cx="69410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168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0FDB43D-A80A-4425-8DF9-C7C021772B5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1088" y="2029666"/>
                    <a:ext cx="694101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619" r="-11504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A0EAAE-DB6D-4624-83D7-DEEEABAE2638}"/>
                </a:ext>
              </a:extLst>
            </p:cNvPr>
            <p:cNvSpPr txBox="1"/>
            <p:nvPr/>
          </p:nvSpPr>
          <p:spPr>
            <a:xfrm>
              <a:off x="4860743" y="1710610"/>
              <a:ext cx="87464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Not to scale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A0F37DF-3ED0-45C7-AF65-909AA321AEE8}"/>
              </a:ext>
            </a:extLst>
          </p:cNvPr>
          <p:cNvGrpSpPr/>
          <p:nvPr/>
        </p:nvGrpSpPr>
        <p:grpSpPr>
          <a:xfrm>
            <a:off x="7200453" y="5434100"/>
            <a:ext cx="4455931" cy="1269770"/>
            <a:chOff x="1279455" y="1579447"/>
            <a:chExt cx="4455931" cy="126977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EC250D1-10AF-4D06-956A-34FA53E07C6C}"/>
                </a:ext>
              </a:extLst>
            </p:cNvPr>
            <p:cNvGrpSpPr/>
            <p:nvPr/>
          </p:nvGrpSpPr>
          <p:grpSpPr>
            <a:xfrm>
              <a:off x="1279455" y="1579447"/>
              <a:ext cx="3615821" cy="1269770"/>
              <a:chOff x="1279455" y="1579447"/>
              <a:chExt cx="3615821" cy="1269770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7EFF67D8-7E00-458F-AF35-CE9ACE690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9455" y="1579447"/>
                <a:ext cx="3615821" cy="1269770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3EA5B8-7066-4EE0-BA0C-531CA6B789B9}"/>
                      </a:ext>
                    </a:extLst>
                  </p:cNvPr>
                  <p:cNvSpPr txBox="1"/>
                  <p:nvPr/>
                </p:nvSpPr>
                <p:spPr>
                  <a:xfrm>
                    <a:off x="2191889" y="2214332"/>
                    <a:ext cx="24795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3EA5B8-7066-4EE0-BA0C-531CA6B789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91889" y="2214332"/>
                    <a:ext cx="247952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7073" r="-1219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DEEAD06-6E44-4FFF-BCAF-9AE8FCBA6E21}"/>
                      </a:ext>
                    </a:extLst>
                  </p:cNvPr>
                  <p:cNvSpPr txBox="1"/>
                  <p:nvPr/>
                </p:nvSpPr>
                <p:spPr>
                  <a:xfrm>
                    <a:off x="3083366" y="2082674"/>
                    <a:ext cx="242374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DEEAD06-6E44-4FFF-BCAF-9AE8FCBA6E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3366" y="2082674"/>
                    <a:ext cx="242374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30000" r="-27500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0D75194-DCF3-4639-B0ED-29CA69DE1E39}"/>
                </a:ext>
              </a:extLst>
            </p:cNvPr>
            <p:cNvSpPr txBox="1"/>
            <p:nvPr/>
          </p:nvSpPr>
          <p:spPr>
            <a:xfrm>
              <a:off x="4860743" y="1710610"/>
              <a:ext cx="87464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Not to scale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00F71D6-4A4C-4D2C-89BB-689C8A7FD345}"/>
                  </a:ext>
                </a:extLst>
              </p:cNvPr>
              <p:cNvSpPr txBox="1"/>
              <p:nvPr/>
            </p:nvSpPr>
            <p:spPr>
              <a:xfrm>
                <a:off x="2574540" y="1442590"/>
                <a:ext cx="14293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00F71D6-4A4C-4D2C-89BB-689C8A7FD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4540" y="1442590"/>
                <a:ext cx="1429302" cy="369332"/>
              </a:xfrm>
              <a:prstGeom prst="rect">
                <a:avLst/>
              </a:prstGeom>
              <a:blipFill>
                <a:blip r:embed="rId11"/>
                <a:stretch>
                  <a:fillRect l="-2553" r="-4681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3D0E65D-DDC3-41A5-B520-EF9F4B815C15}"/>
                  </a:ext>
                </a:extLst>
              </p:cNvPr>
              <p:cNvSpPr txBox="1"/>
              <p:nvPr/>
            </p:nvSpPr>
            <p:spPr>
              <a:xfrm>
                <a:off x="6795462" y="2717295"/>
                <a:ext cx="14721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3D0E65D-DDC3-41A5-B520-EF9F4B815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462" y="2717295"/>
                <a:ext cx="1472134" cy="369332"/>
              </a:xfrm>
              <a:prstGeom prst="rect">
                <a:avLst/>
              </a:prstGeom>
              <a:blipFill>
                <a:blip r:embed="rId12"/>
                <a:stretch>
                  <a:fillRect l="-4564" r="-7054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268575-DEED-42BA-8EF6-F0AA879A2AFF}"/>
                  </a:ext>
                </a:extLst>
              </p:cNvPr>
              <p:cNvSpPr txBox="1"/>
              <p:nvPr/>
            </p:nvSpPr>
            <p:spPr>
              <a:xfrm>
                <a:off x="2490282" y="5323747"/>
                <a:ext cx="10804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268575-DEED-42BA-8EF6-F0AA879A2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282" y="5323747"/>
                <a:ext cx="1080424" cy="369332"/>
              </a:xfrm>
              <a:prstGeom prst="rect">
                <a:avLst/>
              </a:prstGeom>
              <a:blipFill>
                <a:blip r:embed="rId13"/>
                <a:stretch>
                  <a:fillRect l="-10169" t="-24590" r="-15819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5DBEA3B8-8B54-48FA-BD60-2F5ADCF55386}"/>
              </a:ext>
            </a:extLst>
          </p:cNvPr>
          <p:cNvSpPr txBox="1"/>
          <p:nvPr/>
        </p:nvSpPr>
        <p:spPr>
          <a:xfrm>
            <a:off x="8453210" y="5201620"/>
            <a:ext cx="110126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Decagon</a:t>
            </a:r>
          </a:p>
        </p:txBody>
      </p:sp>
    </p:spTree>
    <p:extLst>
      <p:ext uri="{BB962C8B-B14F-4D97-AF65-F5344CB8AC3E}">
        <p14:creationId xmlns:p14="http://schemas.microsoft.com/office/powerpoint/2010/main" val="147468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986</Words>
  <Application>Microsoft Office PowerPoint</Application>
  <PresentationFormat>Widescreen</PresentationFormat>
  <Paragraphs>129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5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41</cp:revision>
  <dcterms:created xsi:type="dcterms:W3CDTF">2018-03-11T12:32:54Z</dcterms:created>
  <dcterms:modified xsi:type="dcterms:W3CDTF">2018-03-17T19:24:28Z</dcterms:modified>
</cp:coreProperties>
</file>