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6"/>
    <p:sldId id="27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90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B23E6-5E73-4CFA-B54E-0FFA5DEC2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EE806F-15EC-49DE-BE42-8056EB0DF4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08735-BE4A-4B59-8C35-A4A749FA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42B89-9978-4E86-8431-76B03EAC9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46DBA-3387-4C65-9B5E-25F966FD7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11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1FCF3-9245-4D28-9F46-28356C3FD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95CC66-9A0D-4DDF-B76E-F9A0286BA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C266A-3DA5-4EA9-8280-92E1607B7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9058A-A959-47DA-AB38-91D334BCE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325DE-E6AF-4D82-BBFA-712A59BF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18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0FEEA-2D3C-4515-A7D2-69E77256C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58BB4D-388E-43E6-A195-5D8AE028A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C5B90-CEE0-4A68-AB8A-07ECB7581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99982-6561-405E-BD67-868B13FEB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9BD62-E4A4-4C59-BFB6-DAF006D52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32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6AE36-15CB-4E87-8404-1933C291C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C307A-625D-4FE4-A27D-51EA26795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BE855B-5526-437D-B746-A19414B7D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E09198-92D6-408A-B9BF-BEE1C111E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B974A5-45F2-4797-A04E-9EBCA6399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BB4A5-8ABF-43B4-93C5-D6C2EBB6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7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275C0-6870-400B-BD98-8EF2109E9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737143-0354-4005-B21F-C5B50D67E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42B830-F241-43FF-8FD0-A01242FFF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2EF6EE-9812-4191-B2C2-EBBDEC5FB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E9D4FD-F344-47A1-B9D9-3381464025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CE33B4-050B-4028-968D-D92BFF191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5F5CBC-39F5-49C9-BAB3-BAEE89DDB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53272C-A6A3-46BC-ABE0-52C7531F8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60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30FCD-8D44-4055-B256-0C60E23DF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87D21C-5EC6-4F53-86F8-BE89C96F6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CCC23-BA32-4E35-B154-F37B94272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9C2689-28A2-4BCA-A3C2-FCF55E5D9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79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0A71B9-F1BA-47AB-A6FE-10F0E2D03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12DEBC-7C9A-4A34-8B87-9BBB5ED3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4546DA-3D28-4610-B897-4011E761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153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4F903-8342-4F7D-85A3-2120A6ECD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2EA03-52C4-4C32-9B4C-B676DD93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5B88F-0E80-4E07-B88D-19BA413DD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CABD44-7A17-40C8-8DDE-07EBFCAD9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C1C568-5A1B-4418-A402-6BAA1ED0A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44E8F1-2D02-4425-B97F-FDB626A0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47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3AF88-B6C5-4A8D-A523-FE6AB8F3D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AF22A-5D71-491C-AD41-86425894CE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EEC536-4E97-45B8-90E7-B646C6573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BA6F11-7CE0-4365-9386-DE3504AA9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65737C-DC09-4FE9-BCB4-0FEE2BDBD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1AFF5-605E-4B71-986E-83F9815FA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52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88834-03FD-43CA-BB64-E4D350221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8466C-D344-4A57-AFFC-936007229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59E92-97E3-47F0-A22A-67F9F24D7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8DA4D-53A3-43BA-9893-B279BF720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A7F396-A6E7-4386-A8B8-DF2958313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31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D482D5-314E-49DC-B503-B99807F234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19C661-DD9A-4320-B059-99681153E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A086C-0FFD-4364-A66A-293FB0272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96D43-395F-4A4A-AFD7-78631653B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A0FAD-3C7D-44EB-9F79-567D64C4D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89595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81708-B5D3-46EA-8210-6D4E69192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EDF8D9-CBE1-421A-8345-C23E4904E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9A2D5F-EB5C-4DD5-9B87-4E26D81C45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653D93-4EAD-4AF1-9434-5D27F5C97B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F7F38-1B7A-4E60-A946-C5326EE9C3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305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hyperlink" Target="https://ssddproblems.com/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Relationship Id="rId11" Type="http://schemas.openxmlformats.org/officeDocument/2006/relationships/image" Target="../media/image20.png"/><Relationship Id="rId12" Type="http://schemas.openxmlformats.org/officeDocument/2006/relationships/image" Target="../media/image2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Relationship Id="rId11" Type="http://schemas.openxmlformats.org/officeDocument/2006/relationships/image" Target="../media/image20.png"/><Relationship Id="rId12" Type="http://schemas.openxmlformats.org/officeDocument/2006/relationships/image" Target="../media/image22.png"/><Relationship Id="rId13" Type="http://schemas.openxmlformats.org/officeDocument/2006/relationships/image" Target="../media/image23.png"/><Relationship Id="rId14" Type="http://schemas.openxmlformats.org/officeDocument/2006/relationships/image" Target="../media/image24.png"/><Relationship Id="rId15" Type="http://schemas.openxmlformats.org/officeDocument/2006/relationships/image" Target="../media/image25.png"/><Relationship Id="rId16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421516C-90AB-4A41-9E31-455810B8E1CC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/>
            <p:txBody>
              <a:bodyPr/>
              <a:lstStyle/>
              <a:p>
                <a:r>
                  <a:rPr lang="en-GB" b="1" dirty="0"/>
                  <a:t>Andy’s SSDD Questions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endParaRPr lang="en-GB" b="1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421516C-90AB-4A41-9E31-455810B8E1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>
                <a:blip r:embed="rId2"/>
                <a:stretch>
                  <a:fillRect b="-173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id="{C3E20F9A-AECC-4304-BE27-F7DEDE6A2B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Inspired by Craig Barton’s SSDD Questions</a:t>
            </a:r>
            <a:r>
              <a:rPr lang="en-GB"/>
              <a:t>, website below: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3"/>
              </a:rPr>
              <a:t>https://ssddproblems.com/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4841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B98B1A9-305B-494A-8431-140A87830B1E}"/>
              </a:ext>
            </a:extLst>
          </p:cNvPr>
          <p:cNvSpPr txBox="1"/>
          <p:nvPr/>
        </p:nvSpPr>
        <p:spPr>
          <a:xfrm>
            <a:off x="357809" y="371061"/>
            <a:ext cx="5353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Find the perimeter of the rectangle below: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35B0E0D-64C2-4D54-83C2-F8855C365E5E}"/>
                  </a:ext>
                </a:extLst>
              </p:cNvPr>
              <p:cNvSpPr txBox="1"/>
              <p:nvPr/>
            </p:nvSpPr>
            <p:spPr>
              <a:xfrm>
                <a:off x="6460435" y="371061"/>
                <a:ext cx="535387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The perimeter of the rectangle below is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47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400" dirty="0"/>
                  <a:t>. Find the value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35B0E0D-64C2-4D54-83C2-F8855C365E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0435" y="371061"/>
                <a:ext cx="5353878" cy="830997"/>
              </a:xfrm>
              <a:prstGeom prst="rect">
                <a:avLst/>
              </a:prstGeom>
              <a:blipFill>
                <a:blip r:embed="rId2"/>
                <a:stretch>
                  <a:fillRect l="-1822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D389F14-BCB2-4B4B-9BD3-7CBECB1CCCF4}"/>
                  </a:ext>
                </a:extLst>
              </p:cNvPr>
              <p:cNvSpPr txBox="1"/>
              <p:nvPr/>
            </p:nvSpPr>
            <p:spPr>
              <a:xfrm>
                <a:off x="357809" y="3882886"/>
                <a:ext cx="535387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The area of the rectangle below is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60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/>
                  <a:t>. What is the length of the longest side?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D389F14-BCB2-4B4B-9BD3-7CBECB1CCC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809" y="3882886"/>
                <a:ext cx="5353878" cy="1200329"/>
              </a:xfrm>
              <a:prstGeom prst="rect">
                <a:avLst/>
              </a:prstGeom>
              <a:blipFill>
                <a:blip r:embed="rId3"/>
                <a:stretch>
                  <a:fillRect l="-1822" t="-4061" r="-1025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5C120CB-5D1D-4D45-969F-0A8EE140990A}"/>
                  </a:ext>
                </a:extLst>
              </p:cNvPr>
              <p:cNvSpPr txBox="1"/>
              <p:nvPr/>
            </p:nvSpPr>
            <p:spPr>
              <a:xfrm>
                <a:off x="6460435" y="3882886"/>
                <a:ext cx="535387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The area of the rectangle below has an area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−4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+5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GB" sz="2400" dirty="0"/>
                  <a:t>. Find the length of the missing side.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5C120CB-5D1D-4D45-969F-0A8EE14099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0435" y="3882886"/>
                <a:ext cx="5353878" cy="1200329"/>
              </a:xfrm>
              <a:prstGeom prst="rect">
                <a:avLst/>
              </a:prstGeom>
              <a:blipFill>
                <a:blip r:embed="rId4"/>
                <a:stretch>
                  <a:fillRect l="-1822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6EC8910B-DEEF-4A23-833D-6370D502169C}"/>
              </a:ext>
            </a:extLst>
          </p:cNvPr>
          <p:cNvGrpSpPr/>
          <p:nvPr/>
        </p:nvGrpSpPr>
        <p:grpSpPr>
          <a:xfrm>
            <a:off x="857213" y="1391478"/>
            <a:ext cx="3303970" cy="1456249"/>
            <a:chOff x="857213" y="1391478"/>
            <a:chExt cx="3303970" cy="145624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C3ED637F-2CF8-469A-9ABD-996282E0C931}"/>
                </a:ext>
              </a:extLst>
            </p:cNvPr>
            <p:cNvSpPr/>
            <p:nvPr/>
          </p:nvSpPr>
          <p:spPr>
            <a:xfrm>
              <a:off x="1656522" y="1391478"/>
              <a:ext cx="2504661" cy="112643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602EB660-7B8E-4BD7-A7E8-F5B8C50BC4DA}"/>
                    </a:ext>
                  </a:extLst>
                </p:cNvPr>
                <p:cNvSpPr txBox="1"/>
                <p:nvPr/>
              </p:nvSpPr>
              <p:spPr>
                <a:xfrm>
                  <a:off x="2512141" y="2539950"/>
                  <a:ext cx="79342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+5</m:t>
                        </m:r>
                      </m:oMath>
                    </m:oMathPara>
                  </a14:m>
                  <a:endParaRPr lang="en-GB" sz="2000" dirty="0"/>
                </a:p>
              </p:txBody>
            </p:sp>
          </mc:Choice>
          <mc:Fallback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602EB660-7B8E-4BD7-A7E8-F5B8C50BC4D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2141" y="2539950"/>
                  <a:ext cx="793422" cy="307777"/>
                </a:xfrm>
                <a:prstGeom prst="rect">
                  <a:avLst/>
                </a:prstGeom>
                <a:blipFill>
                  <a:blip r:embed="rId5"/>
                  <a:stretch>
                    <a:fillRect l="-6923" r="-7692" b="-8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DE6E6090-3209-4E64-A928-149BB7984E4F}"/>
                    </a:ext>
                  </a:extLst>
                </p:cNvPr>
                <p:cNvSpPr txBox="1"/>
                <p:nvPr/>
              </p:nvSpPr>
              <p:spPr>
                <a:xfrm>
                  <a:off x="857213" y="1816195"/>
                  <a:ext cx="79342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oMath>
                    </m:oMathPara>
                  </a14:m>
                  <a:endParaRPr lang="en-GB" sz="2000" dirty="0"/>
                </a:p>
              </p:txBody>
            </p:sp>
          </mc:Choice>
          <mc:Fallback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DE6E6090-3209-4E64-A928-149BB7984E4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7213" y="1816195"/>
                  <a:ext cx="793422" cy="307777"/>
                </a:xfrm>
                <a:prstGeom prst="rect">
                  <a:avLst/>
                </a:prstGeom>
                <a:blipFill>
                  <a:blip r:embed="rId6"/>
                  <a:stretch>
                    <a:fillRect l="-7692" r="-6923" b="-6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377F52D-63C7-4801-94F6-E635D0A2A21A}"/>
              </a:ext>
            </a:extLst>
          </p:cNvPr>
          <p:cNvGrpSpPr/>
          <p:nvPr/>
        </p:nvGrpSpPr>
        <p:grpSpPr>
          <a:xfrm>
            <a:off x="7210892" y="1395847"/>
            <a:ext cx="3312726" cy="1451880"/>
            <a:chOff x="848457" y="1391478"/>
            <a:chExt cx="3312726" cy="145188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94AFFA3-09F5-437F-8527-0936F3B636B7}"/>
                </a:ext>
              </a:extLst>
            </p:cNvPr>
            <p:cNvSpPr/>
            <p:nvPr/>
          </p:nvSpPr>
          <p:spPr>
            <a:xfrm>
              <a:off x="1656522" y="1391478"/>
              <a:ext cx="2504661" cy="112643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2EC8A3B3-F50F-4988-8805-D79D32027351}"/>
                    </a:ext>
                  </a:extLst>
                </p:cNvPr>
                <p:cNvSpPr txBox="1"/>
                <p:nvPr/>
              </p:nvSpPr>
              <p:spPr>
                <a:xfrm>
                  <a:off x="2512141" y="2535581"/>
                  <a:ext cx="79342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oMath>
                    </m:oMathPara>
                  </a14:m>
                  <a:endParaRPr lang="en-GB" sz="2000" dirty="0"/>
                </a:p>
              </p:txBody>
            </p:sp>
          </mc:Choice>
          <mc:Fallback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2EC8A3B3-F50F-4988-8805-D79D3202735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2141" y="2535581"/>
                  <a:ext cx="793422" cy="307777"/>
                </a:xfrm>
                <a:prstGeom prst="rect">
                  <a:avLst/>
                </a:prstGeom>
                <a:blipFill>
                  <a:blip r:embed="rId7"/>
                  <a:stretch>
                    <a:fillRect l="-7692" r="-6923" b="-6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8E3BD8A2-0107-4DBD-A8AC-4DC2F861E84D}"/>
                    </a:ext>
                  </a:extLst>
                </p:cNvPr>
                <p:cNvSpPr txBox="1"/>
                <p:nvPr/>
              </p:nvSpPr>
              <p:spPr>
                <a:xfrm>
                  <a:off x="848457" y="1796437"/>
                  <a:ext cx="79342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+3</m:t>
                        </m:r>
                      </m:oMath>
                    </m:oMathPara>
                  </a14:m>
                  <a:endParaRPr lang="en-GB" sz="2000" dirty="0"/>
                </a:p>
              </p:txBody>
            </p:sp>
          </mc:Choice>
          <mc:Fallback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8E3BD8A2-0107-4DBD-A8AC-4DC2F861E8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8457" y="1796437"/>
                  <a:ext cx="793422" cy="307777"/>
                </a:xfrm>
                <a:prstGeom prst="rect">
                  <a:avLst/>
                </a:prstGeom>
                <a:blipFill>
                  <a:blip r:embed="rId8"/>
                  <a:stretch>
                    <a:fillRect l="-7692" r="-6923" b="-588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9B84123-1926-4014-9D8E-627BB8CB21DD}"/>
              </a:ext>
            </a:extLst>
          </p:cNvPr>
          <p:cNvGrpSpPr/>
          <p:nvPr/>
        </p:nvGrpSpPr>
        <p:grpSpPr>
          <a:xfrm>
            <a:off x="979424" y="5111711"/>
            <a:ext cx="3184702" cy="1466119"/>
            <a:chOff x="976481" y="1391478"/>
            <a:chExt cx="3184702" cy="146611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A042890-64D4-4656-9ADE-3ECDEEDB5B8D}"/>
                </a:ext>
              </a:extLst>
            </p:cNvPr>
            <p:cNvSpPr/>
            <p:nvPr/>
          </p:nvSpPr>
          <p:spPr>
            <a:xfrm>
              <a:off x="1656522" y="1391478"/>
              <a:ext cx="2504661" cy="112643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EF10D6C1-C496-45E5-B8D1-1D316BDC8683}"/>
                    </a:ext>
                  </a:extLst>
                </p:cNvPr>
                <p:cNvSpPr txBox="1"/>
                <p:nvPr/>
              </p:nvSpPr>
              <p:spPr>
                <a:xfrm>
                  <a:off x="2580531" y="2549820"/>
                  <a:ext cx="650756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+6</m:t>
                        </m:r>
                      </m:oMath>
                    </m:oMathPara>
                  </a14:m>
                  <a:endParaRPr lang="en-GB" sz="2000" dirty="0"/>
                </a:p>
              </p:txBody>
            </p:sp>
          </mc:Choice>
          <mc:Fallback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EF10D6C1-C496-45E5-B8D1-1D316BDC868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80531" y="2549820"/>
                  <a:ext cx="650756" cy="307777"/>
                </a:xfrm>
                <a:prstGeom prst="rect">
                  <a:avLst/>
                </a:prstGeom>
                <a:blipFill>
                  <a:blip r:embed="rId9"/>
                  <a:stretch>
                    <a:fillRect l="-5607" r="-7477" b="-8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E80E390E-E4A7-4692-B3B5-800155347A57}"/>
                    </a:ext>
                  </a:extLst>
                </p:cNvPr>
                <p:cNvSpPr txBox="1"/>
                <p:nvPr/>
              </p:nvSpPr>
              <p:spPr>
                <a:xfrm>
                  <a:off x="976481" y="1816195"/>
                  <a:ext cx="650755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oMath>
                    </m:oMathPara>
                  </a14:m>
                  <a:endParaRPr lang="en-GB" sz="2000" dirty="0"/>
                </a:p>
              </p:txBody>
            </p:sp>
          </mc:Choice>
          <mc:Fallback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E80E390E-E4A7-4692-B3B5-800155347A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6481" y="1816195"/>
                  <a:ext cx="650755" cy="307777"/>
                </a:xfrm>
                <a:prstGeom prst="rect">
                  <a:avLst/>
                </a:prstGeom>
                <a:blipFill>
                  <a:blip r:embed="rId10"/>
                  <a:stretch>
                    <a:fillRect l="-5660" r="-8491" b="-588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4D27D18-D586-4AEA-A655-85065FB8BBF3}"/>
              </a:ext>
            </a:extLst>
          </p:cNvPr>
          <p:cNvGrpSpPr/>
          <p:nvPr/>
        </p:nvGrpSpPr>
        <p:grpSpPr>
          <a:xfrm>
            <a:off x="7365420" y="5111145"/>
            <a:ext cx="3158198" cy="1126435"/>
            <a:chOff x="1002985" y="1391478"/>
            <a:chExt cx="3158198" cy="1126435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CA3E716-195C-4477-AD61-EA47311C2A1A}"/>
                </a:ext>
              </a:extLst>
            </p:cNvPr>
            <p:cNvSpPr/>
            <p:nvPr/>
          </p:nvSpPr>
          <p:spPr>
            <a:xfrm>
              <a:off x="1656522" y="1391478"/>
              <a:ext cx="2504661" cy="112643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6E757017-BF0C-42BE-B2AB-B86978169954}"/>
                    </a:ext>
                  </a:extLst>
                </p:cNvPr>
                <p:cNvSpPr txBox="1"/>
                <p:nvPr/>
              </p:nvSpPr>
              <p:spPr>
                <a:xfrm>
                  <a:off x="1002985" y="1816195"/>
                  <a:ext cx="650755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oMath>
                    </m:oMathPara>
                  </a14:m>
                  <a:endParaRPr lang="en-GB" sz="2000" dirty="0"/>
                </a:p>
              </p:txBody>
            </p:sp>
          </mc:Choice>
          <mc:Fallback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6E757017-BF0C-42BE-B2AB-B8697816995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2985" y="1816195"/>
                  <a:ext cx="650755" cy="307777"/>
                </a:xfrm>
                <a:prstGeom prst="rect">
                  <a:avLst/>
                </a:prstGeom>
                <a:blipFill>
                  <a:blip r:embed="rId11"/>
                  <a:stretch>
                    <a:fillRect l="-4673" r="-8411" b="-588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76B0A940-6645-485E-98F4-CDCDCB875836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51"/>
          <a:stretch/>
        </p:blipFill>
        <p:spPr>
          <a:xfrm>
            <a:off x="4998487" y="2390020"/>
            <a:ext cx="907801" cy="97024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EA75BCF-ECE4-4AA8-9F52-E960356532B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51"/>
          <a:stretch/>
        </p:blipFill>
        <p:spPr>
          <a:xfrm>
            <a:off x="4998487" y="5689750"/>
            <a:ext cx="907801" cy="97024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50CCFD9-FB62-463D-B594-F33262D130A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51"/>
          <a:stretch/>
        </p:blipFill>
        <p:spPr>
          <a:xfrm flipH="1">
            <a:off x="6277349" y="2390020"/>
            <a:ext cx="907801" cy="97024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30A4F4B-B64E-4600-B65F-16EAF0D5077B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51"/>
          <a:stretch/>
        </p:blipFill>
        <p:spPr>
          <a:xfrm flipH="1">
            <a:off x="6303091" y="5689749"/>
            <a:ext cx="907801" cy="97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993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B98B1A9-305B-494A-8431-140A87830B1E}"/>
              </a:ext>
            </a:extLst>
          </p:cNvPr>
          <p:cNvSpPr txBox="1"/>
          <p:nvPr/>
        </p:nvSpPr>
        <p:spPr>
          <a:xfrm>
            <a:off x="357809" y="371061"/>
            <a:ext cx="5353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Find the perimeter of the rectangle below: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35B0E0D-64C2-4D54-83C2-F8855C365E5E}"/>
                  </a:ext>
                </a:extLst>
              </p:cNvPr>
              <p:cNvSpPr txBox="1"/>
              <p:nvPr/>
            </p:nvSpPr>
            <p:spPr>
              <a:xfrm>
                <a:off x="6460435" y="371061"/>
                <a:ext cx="535387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The perimeter of the rectangle below is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47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400" dirty="0"/>
                  <a:t>. Find the value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35B0E0D-64C2-4D54-83C2-F8855C365E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0435" y="371061"/>
                <a:ext cx="5353878" cy="830997"/>
              </a:xfrm>
              <a:prstGeom prst="rect">
                <a:avLst/>
              </a:prstGeom>
              <a:blipFill>
                <a:blip r:embed="rId2"/>
                <a:stretch>
                  <a:fillRect l="-1822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D389F14-BCB2-4B4B-9BD3-7CBECB1CCCF4}"/>
                  </a:ext>
                </a:extLst>
              </p:cNvPr>
              <p:cNvSpPr txBox="1"/>
              <p:nvPr/>
            </p:nvSpPr>
            <p:spPr>
              <a:xfrm>
                <a:off x="357809" y="3882886"/>
                <a:ext cx="535387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The area of the rectangle below is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60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/>
                  <a:t>. What is the length of the longest side?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D389F14-BCB2-4B4B-9BD3-7CBECB1CCC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809" y="3882886"/>
                <a:ext cx="5353878" cy="1200329"/>
              </a:xfrm>
              <a:prstGeom prst="rect">
                <a:avLst/>
              </a:prstGeom>
              <a:blipFill>
                <a:blip r:embed="rId3"/>
                <a:stretch>
                  <a:fillRect l="-1822" t="-4061" r="-1025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5C120CB-5D1D-4D45-969F-0A8EE140990A}"/>
                  </a:ext>
                </a:extLst>
              </p:cNvPr>
              <p:cNvSpPr txBox="1"/>
              <p:nvPr/>
            </p:nvSpPr>
            <p:spPr>
              <a:xfrm>
                <a:off x="6460435" y="3882886"/>
                <a:ext cx="535387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The area of the rectangle below has an area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−4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+5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GB" sz="2400" dirty="0"/>
                  <a:t>. Find the length of the missing side.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5C120CB-5D1D-4D45-969F-0A8EE14099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0435" y="3882886"/>
                <a:ext cx="5353878" cy="1200329"/>
              </a:xfrm>
              <a:prstGeom prst="rect">
                <a:avLst/>
              </a:prstGeom>
              <a:blipFill>
                <a:blip r:embed="rId4"/>
                <a:stretch>
                  <a:fillRect l="-1822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6EC8910B-DEEF-4A23-833D-6370D502169C}"/>
              </a:ext>
            </a:extLst>
          </p:cNvPr>
          <p:cNvGrpSpPr/>
          <p:nvPr/>
        </p:nvGrpSpPr>
        <p:grpSpPr>
          <a:xfrm>
            <a:off x="857213" y="1391478"/>
            <a:ext cx="3303970" cy="1456249"/>
            <a:chOff x="857213" y="1391478"/>
            <a:chExt cx="3303970" cy="145624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C3ED637F-2CF8-469A-9ABD-996282E0C931}"/>
                </a:ext>
              </a:extLst>
            </p:cNvPr>
            <p:cNvSpPr/>
            <p:nvPr/>
          </p:nvSpPr>
          <p:spPr>
            <a:xfrm>
              <a:off x="1656522" y="1391478"/>
              <a:ext cx="2504661" cy="112643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602EB660-7B8E-4BD7-A7E8-F5B8C50BC4DA}"/>
                    </a:ext>
                  </a:extLst>
                </p:cNvPr>
                <p:cNvSpPr txBox="1"/>
                <p:nvPr/>
              </p:nvSpPr>
              <p:spPr>
                <a:xfrm>
                  <a:off x="2512141" y="2539950"/>
                  <a:ext cx="79342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+5</m:t>
                        </m:r>
                      </m:oMath>
                    </m:oMathPara>
                  </a14:m>
                  <a:endParaRPr lang="en-GB" sz="2000" dirty="0"/>
                </a:p>
              </p:txBody>
            </p:sp>
          </mc:Choice>
          <mc:Fallback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602EB660-7B8E-4BD7-A7E8-F5B8C50BC4D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2141" y="2539950"/>
                  <a:ext cx="793422" cy="307777"/>
                </a:xfrm>
                <a:prstGeom prst="rect">
                  <a:avLst/>
                </a:prstGeom>
                <a:blipFill>
                  <a:blip r:embed="rId5"/>
                  <a:stretch>
                    <a:fillRect l="-6923" r="-7692" b="-8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DE6E6090-3209-4E64-A928-149BB7984E4F}"/>
                    </a:ext>
                  </a:extLst>
                </p:cNvPr>
                <p:cNvSpPr txBox="1"/>
                <p:nvPr/>
              </p:nvSpPr>
              <p:spPr>
                <a:xfrm>
                  <a:off x="857213" y="1816195"/>
                  <a:ext cx="79342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oMath>
                    </m:oMathPara>
                  </a14:m>
                  <a:endParaRPr lang="en-GB" sz="2000" dirty="0"/>
                </a:p>
              </p:txBody>
            </p:sp>
          </mc:Choice>
          <mc:Fallback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DE6E6090-3209-4E64-A928-149BB7984E4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7213" y="1816195"/>
                  <a:ext cx="793422" cy="307777"/>
                </a:xfrm>
                <a:prstGeom prst="rect">
                  <a:avLst/>
                </a:prstGeom>
                <a:blipFill>
                  <a:blip r:embed="rId6"/>
                  <a:stretch>
                    <a:fillRect l="-7692" r="-6923" b="-6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377F52D-63C7-4801-94F6-E635D0A2A21A}"/>
              </a:ext>
            </a:extLst>
          </p:cNvPr>
          <p:cNvGrpSpPr/>
          <p:nvPr/>
        </p:nvGrpSpPr>
        <p:grpSpPr>
          <a:xfrm>
            <a:off x="7210892" y="1395847"/>
            <a:ext cx="3312726" cy="1451880"/>
            <a:chOff x="848457" y="1391478"/>
            <a:chExt cx="3312726" cy="145188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94AFFA3-09F5-437F-8527-0936F3B636B7}"/>
                </a:ext>
              </a:extLst>
            </p:cNvPr>
            <p:cNvSpPr/>
            <p:nvPr/>
          </p:nvSpPr>
          <p:spPr>
            <a:xfrm>
              <a:off x="1656522" y="1391478"/>
              <a:ext cx="2504661" cy="112643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2EC8A3B3-F50F-4988-8805-D79D32027351}"/>
                    </a:ext>
                  </a:extLst>
                </p:cNvPr>
                <p:cNvSpPr txBox="1"/>
                <p:nvPr/>
              </p:nvSpPr>
              <p:spPr>
                <a:xfrm>
                  <a:off x="2512141" y="2535581"/>
                  <a:ext cx="79342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oMath>
                    </m:oMathPara>
                  </a14:m>
                  <a:endParaRPr lang="en-GB" sz="2000" dirty="0"/>
                </a:p>
              </p:txBody>
            </p:sp>
          </mc:Choice>
          <mc:Fallback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2EC8A3B3-F50F-4988-8805-D79D3202735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2141" y="2535581"/>
                  <a:ext cx="793422" cy="307777"/>
                </a:xfrm>
                <a:prstGeom prst="rect">
                  <a:avLst/>
                </a:prstGeom>
                <a:blipFill>
                  <a:blip r:embed="rId7"/>
                  <a:stretch>
                    <a:fillRect l="-7692" r="-6923" b="-6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8E3BD8A2-0107-4DBD-A8AC-4DC2F861E84D}"/>
                    </a:ext>
                  </a:extLst>
                </p:cNvPr>
                <p:cNvSpPr txBox="1"/>
                <p:nvPr/>
              </p:nvSpPr>
              <p:spPr>
                <a:xfrm>
                  <a:off x="848457" y="1796437"/>
                  <a:ext cx="79342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+3</m:t>
                        </m:r>
                      </m:oMath>
                    </m:oMathPara>
                  </a14:m>
                  <a:endParaRPr lang="en-GB" sz="2000" dirty="0"/>
                </a:p>
              </p:txBody>
            </p:sp>
          </mc:Choice>
          <mc:Fallback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8E3BD8A2-0107-4DBD-A8AC-4DC2F861E8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8457" y="1796437"/>
                  <a:ext cx="793422" cy="307777"/>
                </a:xfrm>
                <a:prstGeom prst="rect">
                  <a:avLst/>
                </a:prstGeom>
                <a:blipFill>
                  <a:blip r:embed="rId8"/>
                  <a:stretch>
                    <a:fillRect l="-7692" r="-6923" b="-588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9B84123-1926-4014-9D8E-627BB8CB21DD}"/>
              </a:ext>
            </a:extLst>
          </p:cNvPr>
          <p:cNvGrpSpPr/>
          <p:nvPr/>
        </p:nvGrpSpPr>
        <p:grpSpPr>
          <a:xfrm>
            <a:off x="979424" y="5111711"/>
            <a:ext cx="3184702" cy="1466119"/>
            <a:chOff x="976481" y="1391478"/>
            <a:chExt cx="3184702" cy="146611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A042890-64D4-4656-9ADE-3ECDEEDB5B8D}"/>
                </a:ext>
              </a:extLst>
            </p:cNvPr>
            <p:cNvSpPr/>
            <p:nvPr/>
          </p:nvSpPr>
          <p:spPr>
            <a:xfrm>
              <a:off x="1656522" y="1391478"/>
              <a:ext cx="2504661" cy="112643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EF10D6C1-C496-45E5-B8D1-1D316BDC8683}"/>
                    </a:ext>
                  </a:extLst>
                </p:cNvPr>
                <p:cNvSpPr txBox="1"/>
                <p:nvPr/>
              </p:nvSpPr>
              <p:spPr>
                <a:xfrm>
                  <a:off x="2580531" y="2549820"/>
                  <a:ext cx="650756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+6</m:t>
                        </m:r>
                      </m:oMath>
                    </m:oMathPara>
                  </a14:m>
                  <a:endParaRPr lang="en-GB" sz="2000" dirty="0"/>
                </a:p>
              </p:txBody>
            </p:sp>
          </mc:Choice>
          <mc:Fallback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EF10D6C1-C496-45E5-B8D1-1D316BDC868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80531" y="2549820"/>
                  <a:ext cx="650756" cy="307777"/>
                </a:xfrm>
                <a:prstGeom prst="rect">
                  <a:avLst/>
                </a:prstGeom>
                <a:blipFill>
                  <a:blip r:embed="rId9"/>
                  <a:stretch>
                    <a:fillRect l="-5607" r="-7477" b="-8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E80E390E-E4A7-4692-B3B5-800155347A57}"/>
                    </a:ext>
                  </a:extLst>
                </p:cNvPr>
                <p:cNvSpPr txBox="1"/>
                <p:nvPr/>
              </p:nvSpPr>
              <p:spPr>
                <a:xfrm>
                  <a:off x="976481" y="1816195"/>
                  <a:ext cx="650755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oMath>
                    </m:oMathPara>
                  </a14:m>
                  <a:endParaRPr lang="en-GB" sz="2000" dirty="0"/>
                </a:p>
              </p:txBody>
            </p:sp>
          </mc:Choice>
          <mc:Fallback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E80E390E-E4A7-4692-B3B5-800155347A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6481" y="1816195"/>
                  <a:ext cx="650755" cy="307777"/>
                </a:xfrm>
                <a:prstGeom prst="rect">
                  <a:avLst/>
                </a:prstGeom>
                <a:blipFill>
                  <a:blip r:embed="rId10"/>
                  <a:stretch>
                    <a:fillRect l="-5660" r="-8491" b="-588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4D27D18-D586-4AEA-A655-85065FB8BBF3}"/>
              </a:ext>
            </a:extLst>
          </p:cNvPr>
          <p:cNvGrpSpPr/>
          <p:nvPr/>
        </p:nvGrpSpPr>
        <p:grpSpPr>
          <a:xfrm>
            <a:off x="7365420" y="5111145"/>
            <a:ext cx="3158198" cy="1126435"/>
            <a:chOff x="1002985" y="1391478"/>
            <a:chExt cx="3158198" cy="1126435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CA3E716-195C-4477-AD61-EA47311C2A1A}"/>
                </a:ext>
              </a:extLst>
            </p:cNvPr>
            <p:cNvSpPr/>
            <p:nvPr/>
          </p:nvSpPr>
          <p:spPr>
            <a:xfrm>
              <a:off x="1656522" y="1391478"/>
              <a:ext cx="2504661" cy="112643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6E757017-BF0C-42BE-B2AB-B86978169954}"/>
                    </a:ext>
                  </a:extLst>
                </p:cNvPr>
                <p:cNvSpPr txBox="1"/>
                <p:nvPr/>
              </p:nvSpPr>
              <p:spPr>
                <a:xfrm>
                  <a:off x="1002985" y="1816195"/>
                  <a:ext cx="650755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oMath>
                    </m:oMathPara>
                  </a14:m>
                  <a:endParaRPr lang="en-GB" sz="2000" dirty="0"/>
                </a:p>
              </p:txBody>
            </p:sp>
          </mc:Choice>
          <mc:Fallback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6E757017-BF0C-42BE-B2AB-B8697816995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2985" y="1816195"/>
                  <a:ext cx="650755" cy="307777"/>
                </a:xfrm>
                <a:prstGeom prst="rect">
                  <a:avLst/>
                </a:prstGeom>
                <a:blipFill>
                  <a:blip r:embed="rId11"/>
                  <a:stretch>
                    <a:fillRect l="-4673" r="-8411" b="-588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14718939-D674-4875-A1CC-7D09BAB7883C}"/>
                  </a:ext>
                </a:extLst>
              </p:cNvPr>
              <p:cNvSpPr/>
              <p:nvPr/>
            </p:nvSpPr>
            <p:spPr>
              <a:xfrm>
                <a:off x="8388134" y="6241949"/>
                <a:ext cx="1857688" cy="4700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14718939-D674-4875-A1CC-7D09BAB788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8134" y="6241949"/>
                <a:ext cx="1857688" cy="47000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523430C-300B-4A3F-B1AD-451059817C6A}"/>
                  </a:ext>
                </a:extLst>
              </p:cNvPr>
              <p:cNvSpPr txBox="1"/>
              <p:nvPr/>
            </p:nvSpPr>
            <p:spPr>
              <a:xfrm>
                <a:off x="4784962" y="5019677"/>
                <a:ext cx="87844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523430C-300B-4A3F-B1AD-451059817C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4962" y="5019677"/>
                <a:ext cx="878446" cy="369332"/>
              </a:xfrm>
              <a:prstGeom prst="rect">
                <a:avLst/>
              </a:prstGeom>
              <a:blipFill>
                <a:blip r:embed="rId13"/>
                <a:stretch>
                  <a:fillRect l="-8333" r="-6944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DCB1444-F935-4D15-B5C6-14F58337867B}"/>
                  </a:ext>
                </a:extLst>
              </p:cNvPr>
              <p:cNvSpPr txBox="1"/>
              <p:nvPr/>
            </p:nvSpPr>
            <p:spPr>
              <a:xfrm>
                <a:off x="10245822" y="2902777"/>
                <a:ext cx="15703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DCB1444-F935-4D15-B5C6-14F5833786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5822" y="2902777"/>
                <a:ext cx="1570366" cy="369332"/>
              </a:xfrm>
              <a:prstGeom prst="rect">
                <a:avLst/>
              </a:prstGeom>
              <a:blipFill>
                <a:blip r:embed="rId14"/>
                <a:stretch>
                  <a:fillRect l="-2335" r="-4280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9D91AEF-047E-4488-8BEC-E1A5564B1380}"/>
                  </a:ext>
                </a:extLst>
              </p:cNvPr>
              <p:cNvSpPr txBox="1"/>
              <p:nvPr/>
            </p:nvSpPr>
            <p:spPr>
              <a:xfrm>
                <a:off x="4641205" y="1452293"/>
                <a:ext cx="116596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9D91AEF-047E-4488-8BEC-E1A5564B13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1205" y="1452293"/>
                <a:ext cx="1165960" cy="369332"/>
              </a:xfrm>
              <a:prstGeom prst="rect">
                <a:avLst/>
              </a:prstGeom>
              <a:blipFill>
                <a:blip r:embed="rId15"/>
                <a:stretch>
                  <a:fillRect l="-5729" r="-5729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28">
            <a:extLst>
              <a:ext uri="{FF2B5EF4-FFF2-40B4-BE49-F238E27FC236}">
                <a16:creationId xmlns:a16="http://schemas.microsoft.com/office/drawing/2014/main" id="{3137E3FF-FC79-46A9-9ADE-BA64D6BED727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51"/>
          <a:stretch/>
        </p:blipFill>
        <p:spPr>
          <a:xfrm>
            <a:off x="4998487" y="2390020"/>
            <a:ext cx="907801" cy="97024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05D081B-B133-49D7-BEC6-E5ACDEBE890D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51"/>
          <a:stretch/>
        </p:blipFill>
        <p:spPr>
          <a:xfrm>
            <a:off x="4998487" y="5689750"/>
            <a:ext cx="907801" cy="97024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378ABD4-A60E-45FF-9AF9-EAD5619DD549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51"/>
          <a:stretch/>
        </p:blipFill>
        <p:spPr>
          <a:xfrm flipH="1">
            <a:off x="6277349" y="2390020"/>
            <a:ext cx="907801" cy="97024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307DDCC-2E95-4634-AB51-04A14B274A9D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51"/>
          <a:stretch/>
        </p:blipFill>
        <p:spPr>
          <a:xfrm flipH="1">
            <a:off x="6303091" y="5689749"/>
            <a:ext cx="907801" cy="97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27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7" grpId="0"/>
      <p:bldP spid="2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986</Words>
  <Application>Microsoft Office PowerPoint</Application>
  <PresentationFormat>Widescreen</PresentationFormat>
  <Paragraphs>129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Andy’s SSDD Questions 5</vt:lpstr>
      <vt:lpstr>Hyperlinks: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Andy’s SSDD Questions</dc:title>
  <dc:creator>A.Lutwyche</dc:creator>
  <cp:lastModifiedBy>A.Lutwyche</cp:lastModifiedBy>
  <cp:revision>41</cp:revision>
  <dcterms:created xsi:type="dcterms:W3CDTF">2018-03-11T12:32:54Z</dcterms:created>
  <dcterms:modified xsi:type="dcterms:W3CDTF">2018-03-17T19:24:28Z</dcterms:modified>
</cp:coreProperties>
</file>