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17/03/2018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7650E-CEFF-4328-8067-ECBD707BF0A0}"/>
                  </a:ext>
                </a:extLst>
              </p:cNvPr>
              <p:cNvSpPr txBox="1"/>
              <p:nvPr/>
            </p:nvSpPr>
            <p:spPr>
              <a:xfrm>
                <a:off x="357809" y="371061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list of numbers below are in ascending order: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If the median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7.5</m:t>
                    </m:r>
                  </m:oMath>
                </a14:m>
                <a:r>
                  <a:rPr lang="en-GB" sz="2400" dirty="0"/>
                  <a:t>,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7650E-CEFF-4328-8067-ECBD707BF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71061"/>
                <a:ext cx="5353878" cy="2308324"/>
              </a:xfrm>
              <a:prstGeom prst="rect">
                <a:avLst/>
              </a:prstGeom>
              <a:blipFill>
                <a:blip r:embed="rId2"/>
                <a:stretch>
                  <a:fillRect l="-1822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C0D1DF-B32E-4843-BAFC-2A67AAB18E03}"/>
                  </a:ext>
                </a:extLst>
              </p:cNvPr>
              <p:cNvSpPr txBox="1"/>
              <p:nvPr/>
            </p:nvSpPr>
            <p:spPr>
              <a:xfrm>
                <a:off x="6460435" y="371061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numbers below form an arithmetic sequence: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Find the nth term of the sequence.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C0D1DF-B32E-4843-BAFC-2A67AAB18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71061"/>
                <a:ext cx="5353878" cy="2308324"/>
              </a:xfrm>
              <a:prstGeom prst="rect">
                <a:avLst/>
              </a:prstGeom>
              <a:blipFill>
                <a:blip r:embed="rId3"/>
                <a:stretch>
                  <a:fillRect l="-1822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E1FC7C-EDD3-44AD-87D0-3D629F434795}"/>
                  </a:ext>
                </a:extLst>
              </p:cNvPr>
              <p:cNvSpPr txBox="1"/>
              <p:nvPr/>
            </p:nvSpPr>
            <p:spPr>
              <a:xfrm>
                <a:off x="357809" y="3882886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list below shows the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coordinates of a straight line: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What is the equation of the line?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E1FC7C-EDD3-44AD-87D0-3D629F434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882886"/>
                <a:ext cx="5353878" cy="2308324"/>
              </a:xfrm>
              <a:prstGeom prst="rect">
                <a:avLst/>
              </a:prstGeom>
              <a:blipFill>
                <a:blip r:embed="rId4"/>
                <a:stretch>
                  <a:fillRect l="-1822" t="-2111" r="-2164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D7ECEC-BCAD-4907-AF80-8DD0210C3F29}"/>
                  </a:ext>
                </a:extLst>
              </p:cNvPr>
              <p:cNvSpPr txBox="1"/>
              <p:nvPr/>
            </p:nvSpPr>
            <p:spPr>
              <a:xfrm>
                <a:off x="6460435" y="3882886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numbers below have mean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/>
                  <a:t> and a range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What could be the values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/>
                  <a:t>?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D7ECEC-BCAD-4907-AF80-8DD0210C3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882886"/>
                <a:ext cx="5353878" cy="2308324"/>
              </a:xfrm>
              <a:prstGeom prst="rect">
                <a:avLst/>
              </a:prstGeom>
              <a:blipFill>
                <a:blip r:embed="rId5"/>
                <a:stretch>
                  <a:fillRect l="-1822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35D830B-4160-48BC-A1C3-CEC6E852C2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06" y="165651"/>
            <a:ext cx="1200899" cy="12655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E5F917-B63A-40DD-AF2D-897238784E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07487" y="2113719"/>
            <a:ext cx="1200899" cy="1265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E5B3B1-DEC7-4F54-97E9-77F81EB474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05" y="5420138"/>
            <a:ext cx="1200899" cy="12655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DFDB5A-3F12-427B-8207-00995DA594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07486" y="4419598"/>
            <a:ext cx="1200899" cy="126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2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7650E-CEFF-4328-8067-ECBD707BF0A0}"/>
                  </a:ext>
                </a:extLst>
              </p:cNvPr>
              <p:cNvSpPr txBox="1"/>
              <p:nvPr/>
            </p:nvSpPr>
            <p:spPr>
              <a:xfrm>
                <a:off x="357809" y="371061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list of numbers below are in ascending order: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If the median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7.5</m:t>
                    </m:r>
                  </m:oMath>
                </a14:m>
                <a:r>
                  <a:rPr lang="en-GB" sz="2400" dirty="0"/>
                  <a:t>, find the value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B7650E-CEFF-4328-8067-ECBD707BF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71061"/>
                <a:ext cx="5353878" cy="2308324"/>
              </a:xfrm>
              <a:prstGeom prst="rect">
                <a:avLst/>
              </a:prstGeom>
              <a:blipFill>
                <a:blip r:embed="rId2"/>
                <a:stretch>
                  <a:fillRect l="-1822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C0D1DF-B32E-4843-BAFC-2A67AAB18E03}"/>
                  </a:ext>
                </a:extLst>
              </p:cNvPr>
              <p:cNvSpPr txBox="1"/>
              <p:nvPr/>
            </p:nvSpPr>
            <p:spPr>
              <a:xfrm>
                <a:off x="6460435" y="371061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numbers below form an arithmetic sequence: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Find the nth term of the sequence.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C0D1DF-B32E-4843-BAFC-2A67AAB18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71061"/>
                <a:ext cx="5353878" cy="2308324"/>
              </a:xfrm>
              <a:prstGeom prst="rect">
                <a:avLst/>
              </a:prstGeom>
              <a:blipFill>
                <a:blip r:embed="rId3"/>
                <a:stretch>
                  <a:fillRect l="-1822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E1FC7C-EDD3-44AD-87D0-3D629F434795}"/>
                  </a:ext>
                </a:extLst>
              </p:cNvPr>
              <p:cNvSpPr txBox="1"/>
              <p:nvPr/>
            </p:nvSpPr>
            <p:spPr>
              <a:xfrm>
                <a:off x="357809" y="3882886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list below shows the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coordinates of a straight line: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22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What is the equation of the line?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7E1FC7C-EDD3-44AD-87D0-3D629F434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809" y="3882886"/>
                <a:ext cx="5353878" cy="2308324"/>
              </a:xfrm>
              <a:prstGeom prst="rect">
                <a:avLst/>
              </a:prstGeom>
              <a:blipFill>
                <a:blip r:embed="rId4"/>
                <a:stretch>
                  <a:fillRect l="-1822" t="-2111" r="-2164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D7ECEC-BCAD-4907-AF80-8DD0210C3F29}"/>
                  </a:ext>
                </a:extLst>
              </p:cNvPr>
              <p:cNvSpPr txBox="1"/>
              <p:nvPr/>
            </p:nvSpPr>
            <p:spPr>
              <a:xfrm>
                <a:off x="6460435" y="3882886"/>
                <a:ext cx="535387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numbers below have mean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/>
                  <a:t> and a range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What could be the values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dirty="0"/>
                  <a:t>?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D7ECEC-BCAD-4907-AF80-8DD0210C3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0435" y="3882886"/>
                <a:ext cx="5353878" cy="2308324"/>
              </a:xfrm>
              <a:prstGeom prst="rect">
                <a:avLst/>
              </a:prstGeom>
              <a:blipFill>
                <a:blip r:embed="rId5"/>
                <a:stretch>
                  <a:fillRect l="-1822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F50328-DB21-45CE-8ECF-FB4EC80F98C2}"/>
                  </a:ext>
                </a:extLst>
              </p:cNvPr>
              <p:cNvSpPr txBox="1"/>
              <p:nvPr/>
            </p:nvSpPr>
            <p:spPr>
              <a:xfrm>
                <a:off x="2608637" y="2666850"/>
                <a:ext cx="8522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F50328-DB21-45CE-8ECF-FB4EC80F9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637" y="2666850"/>
                <a:ext cx="852221" cy="369332"/>
              </a:xfrm>
              <a:prstGeom prst="rect">
                <a:avLst/>
              </a:prstGeom>
              <a:blipFill>
                <a:blip r:embed="rId6"/>
                <a:stretch>
                  <a:fillRect l="-5000" r="-7857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8B3BD3-604B-49F8-A223-61C0AD38B9EF}"/>
                  </a:ext>
                </a:extLst>
              </p:cNvPr>
              <p:cNvSpPr txBox="1"/>
              <p:nvPr/>
            </p:nvSpPr>
            <p:spPr>
              <a:xfrm>
                <a:off x="8636147" y="2666850"/>
                <a:ext cx="1002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8B3BD3-604B-49F8-A223-61C0AD38B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147" y="2666850"/>
                <a:ext cx="1002454" cy="369332"/>
              </a:xfrm>
              <a:prstGeom prst="rect">
                <a:avLst/>
              </a:prstGeom>
              <a:blipFill>
                <a:blip r:embed="rId7"/>
                <a:stretch>
                  <a:fillRect l="-7927" r="-6707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4D0FA9-2C00-485E-A2BF-443649C0DFF3}"/>
                  </a:ext>
                </a:extLst>
              </p:cNvPr>
              <p:cNvSpPr txBox="1"/>
              <p:nvPr/>
            </p:nvSpPr>
            <p:spPr>
              <a:xfrm>
                <a:off x="2251680" y="6191210"/>
                <a:ext cx="15661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24D0FA9-2C00-485E-A2BF-443649C0DF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680" y="6191210"/>
                <a:ext cx="1566134" cy="369332"/>
              </a:xfrm>
              <a:prstGeom prst="rect">
                <a:avLst/>
              </a:prstGeom>
              <a:blipFill>
                <a:blip r:embed="rId8"/>
                <a:stretch>
                  <a:fillRect l="-4280" r="-428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4BBE1-B484-401A-93EE-B781598C2A81}"/>
                  </a:ext>
                </a:extLst>
              </p:cNvPr>
              <p:cNvSpPr txBox="1"/>
              <p:nvPr/>
            </p:nvSpPr>
            <p:spPr>
              <a:xfrm>
                <a:off x="7850451" y="6193655"/>
                <a:ext cx="25738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444BBE1-B484-401A-93EE-B781598C2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451" y="6193655"/>
                <a:ext cx="2573846" cy="369332"/>
              </a:xfrm>
              <a:prstGeom prst="rect">
                <a:avLst/>
              </a:prstGeom>
              <a:blipFill>
                <a:blip r:embed="rId9"/>
                <a:stretch>
                  <a:fillRect l="-3081" t="-24590" r="-3081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956887D-3D34-4DF8-B69E-7F436059DD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06" y="165651"/>
            <a:ext cx="1200899" cy="12655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E2C174-70A0-46F6-9921-C021ED0F19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07487" y="2113719"/>
            <a:ext cx="1200899" cy="1265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753E4C-7806-4356-9E51-89891D2DA2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005" y="5420138"/>
            <a:ext cx="1200899" cy="126558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5B2D11-B762-4E30-BEF3-E8EE1CE5E7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07486" y="4419598"/>
            <a:ext cx="1200899" cy="126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5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986</Words>
  <Application>Microsoft Office PowerPoint</Application>
  <PresentationFormat>Widescreen</PresentationFormat>
  <Paragraphs>129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5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2018-03-17T19:24:28Z</dcterms:modified>
</cp:coreProperties>
</file>