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AB20C3-F786-4E7D-83F9-C1DEABBA6E31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My alarm goes off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/>
                  <a:t> and a half hours. At what time does my alarm go off?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AB20C3-F786-4E7D-83F9-C1DEABBA6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2DFC5-021A-4BD8-BC4F-6B02778B9CD3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 start watching a film at the time shown on the clock. The film lasts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/>
                  <a:t> hour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r>
                  <a:rPr lang="en-GB" sz="2400" dirty="0"/>
                  <a:t> minutes. At what time does the film end?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2DFC5-021A-4BD8-BC4F-6B02778B9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1200329"/>
              </a:xfrm>
              <a:prstGeom prst="rect">
                <a:avLst/>
              </a:prstGeom>
              <a:blipFill>
                <a:blip r:embed="rId3"/>
                <a:stretch>
                  <a:fillRect l="-1822" t="-4061" r="-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7BB5A-3A6F-43C2-8472-29F0ECD23ADD}"/>
                  </a:ext>
                </a:extLst>
              </p:cNvPr>
              <p:cNvSpPr txBox="1"/>
              <p:nvPr/>
            </p:nvSpPr>
            <p:spPr>
              <a:xfrm>
                <a:off x="357809" y="3697358"/>
                <a:ext cx="53538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set off on a journey at the time shown on the clock. I need to get to my destination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000" dirty="0"/>
                  <a:t> away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.35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𝑝𝑚</m:t>
                    </m:r>
                  </m:oMath>
                </a14:m>
                <a:r>
                  <a:rPr lang="en-GB" sz="2000" dirty="0"/>
                  <a:t>. What must be my average speed if I am to get to my destination on time?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7BB5A-3A6F-43C2-8472-29F0ECD23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697358"/>
                <a:ext cx="5353878" cy="1323439"/>
              </a:xfrm>
              <a:prstGeom prst="rect">
                <a:avLst/>
              </a:prstGeom>
              <a:blipFill>
                <a:blip r:embed="rId4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30B36D1-5EDF-489C-BF44-A7F9CC4996FD}"/>
              </a:ext>
            </a:extLst>
          </p:cNvPr>
          <p:cNvSpPr txBox="1"/>
          <p:nvPr/>
        </p:nvSpPr>
        <p:spPr>
          <a:xfrm>
            <a:off x="6460435" y="3882886"/>
            <a:ext cx="535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is the angle between the hands of the clock?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C13858E-66B1-488E-A260-F86C8466F8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2062604" y="1246028"/>
            <a:ext cx="1841442" cy="18265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659AD0-DB7D-44C2-941E-0A1BD42D57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8405744" y="1683025"/>
            <a:ext cx="1463260" cy="14514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AAC8015-B90B-436F-8171-ACC7A3E289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2251695" y="5095886"/>
            <a:ext cx="1463260" cy="14514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5D4AD3-8C85-43B5-832A-0671DC8C5D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8216653" y="4621119"/>
            <a:ext cx="1841442" cy="182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03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AB20C3-F786-4E7D-83F9-C1DEABBA6E31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My alarm goes off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/>
                  <a:t> and a half hours. At what time does my alarm go off?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AB20C3-F786-4E7D-83F9-C1DEABBA6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2DFC5-021A-4BD8-BC4F-6B02778B9CD3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 start watching a film at the time shown on the clock. The film lasts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/>
                  <a:t> hour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r>
                  <a:rPr lang="en-GB" sz="2400" dirty="0"/>
                  <a:t> minutes. At what time does the film end?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52DFC5-021A-4BD8-BC4F-6B02778B9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1200329"/>
              </a:xfrm>
              <a:prstGeom prst="rect">
                <a:avLst/>
              </a:prstGeom>
              <a:blipFill>
                <a:blip r:embed="rId3"/>
                <a:stretch>
                  <a:fillRect l="-1822" t="-4061" r="-56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7BB5A-3A6F-43C2-8472-29F0ECD23ADD}"/>
                  </a:ext>
                </a:extLst>
              </p:cNvPr>
              <p:cNvSpPr txBox="1"/>
              <p:nvPr/>
            </p:nvSpPr>
            <p:spPr>
              <a:xfrm>
                <a:off x="357809" y="3697358"/>
                <a:ext cx="53538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set off on a journey at the time shown on the clock. I need to get to my destination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000" dirty="0"/>
                  <a:t> away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.35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𝑝𝑚</m:t>
                    </m:r>
                  </m:oMath>
                </a14:m>
                <a:r>
                  <a:rPr lang="en-GB" sz="2000" dirty="0"/>
                  <a:t>. What must be my average speed if I am to get to my destination on time?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07BB5A-3A6F-43C2-8472-29F0ECD23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697358"/>
                <a:ext cx="5353878" cy="1323439"/>
              </a:xfrm>
              <a:prstGeom prst="rect">
                <a:avLst/>
              </a:prstGeom>
              <a:blipFill>
                <a:blip r:embed="rId4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30B36D1-5EDF-489C-BF44-A7F9CC4996FD}"/>
              </a:ext>
            </a:extLst>
          </p:cNvPr>
          <p:cNvSpPr txBox="1"/>
          <p:nvPr/>
        </p:nvSpPr>
        <p:spPr>
          <a:xfrm>
            <a:off x="6460435" y="3882886"/>
            <a:ext cx="535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is the angle between the hands of the clock?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FF54F-EC61-4907-8119-1D1EE66A11B3}"/>
                  </a:ext>
                </a:extLst>
              </p:cNvPr>
              <p:cNvSpPr txBox="1"/>
              <p:nvPr/>
            </p:nvSpPr>
            <p:spPr>
              <a:xfrm>
                <a:off x="4281732" y="2628248"/>
                <a:ext cx="12118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AFF54F-EC61-4907-8119-1D1EE66A1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732" y="2628248"/>
                <a:ext cx="1211870" cy="369332"/>
              </a:xfrm>
              <a:prstGeom prst="rect">
                <a:avLst/>
              </a:prstGeom>
              <a:blipFill>
                <a:blip r:embed="rId5"/>
                <a:stretch>
                  <a:fillRect l="-5025" r="-6030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6D3419-C9A0-4DC2-9BA2-54AEF9C6256F}"/>
                  </a:ext>
                </a:extLst>
              </p:cNvPr>
              <p:cNvSpPr txBox="1"/>
              <p:nvPr/>
            </p:nvSpPr>
            <p:spPr>
              <a:xfrm>
                <a:off x="10364480" y="2625510"/>
                <a:ext cx="12118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6D3419-C9A0-4DC2-9BA2-54AEF9C62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480" y="2625510"/>
                <a:ext cx="1211870" cy="369332"/>
              </a:xfrm>
              <a:prstGeom prst="rect">
                <a:avLst/>
              </a:prstGeom>
              <a:blipFill>
                <a:blip r:embed="rId6"/>
                <a:stretch>
                  <a:fillRect l="-5025" r="-8040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1B967A-8F4E-4622-A732-8AFEC00FAAF0}"/>
                  </a:ext>
                </a:extLst>
              </p:cNvPr>
              <p:cNvSpPr txBox="1"/>
              <p:nvPr/>
            </p:nvSpPr>
            <p:spPr>
              <a:xfrm>
                <a:off x="4260091" y="5645594"/>
                <a:ext cx="12551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1B967A-8F4E-4622-A732-8AFEC00FA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091" y="5645594"/>
                <a:ext cx="1255152" cy="369332"/>
              </a:xfrm>
              <a:prstGeom prst="rect">
                <a:avLst/>
              </a:prstGeom>
              <a:blipFill>
                <a:blip r:embed="rId7"/>
                <a:stretch>
                  <a:fillRect l="-5825" r="-5825" b="-34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350423-78B4-4618-8F20-03F8ED11AE8D}"/>
                  </a:ext>
                </a:extLst>
              </p:cNvPr>
              <p:cNvSpPr txBox="1"/>
              <p:nvPr/>
            </p:nvSpPr>
            <p:spPr>
              <a:xfrm>
                <a:off x="10364480" y="5645594"/>
                <a:ext cx="15645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𝟑𝟑𝟎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350423-78B4-4618-8F20-03F8ED11A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480" y="5645594"/>
                <a:ext cx="1564531" cy="369332"/>
              </a:xfrm>
              <a:prstGeom prst="rect">
                <a:avLst/>
              </a:prstGeom>
              <a:blipFill>
                <a:blip r:embed="rId8"/>
                <a:stretch>
                  <a:fillRect l="-6615" t="-24590" r="-6226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7C13858E-66B1-488E-A260-F86C8466F8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2062604" y="1246028"/>
            <a:ext cx="1841442" cy="18265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659AD0-DB7D-44C2-941E-0A1BD42D57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8405744" y="1683025"/>
            <a:ext cx="1463260" cy="14514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AAC8015-B90B-436F-8171-ACC7A3E289A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2251695" y="5095886"/>
            <a:ext cx="1463260" cy="14514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5D4AD3-8C85-43B5-832A-0671DC8C5D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5"/>
          <a:stretch/>
        </p:blipFill>
        <p:spPr>
          <a:xfrm>
            <a:off x="8216653" y="4621119"/>
            <a:ext cx="1841442" cy="182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7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986</Words>
  <Application>Microsoft Office PowerPoint</Application>
  <PresentationFormat>Widescreen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5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2018-03-17T19:24:28Z</dcterms:modified>
</cp:coreProperties>
</file>