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4"/>
    <p:sldId id="27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20/03/2018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microsoft.com/office/2007/relationships/hdphoto" Target="../media/hdphoto1.wdp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1" Type="http://schemas.openxmlformats.org/officeDocument/2006/relationships/image" Target="../media/image10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microsoft.com/office/2007/relationships/hdphoto" Target="../media/hdphoto1.wdp"/><Relationship Id="rId6" Type="http://schemas.openxmlformats.org/officeDocument/2006/relationships/image" Target="../media/image5.png"/><Relationship Id="rId7" Type="http://schemas.openxmlformats.org/officeDocument/2006/relationships/image" Target="../media/image11.png"/><Relationship Id="rId8" Type="http://schemas.openxmlformats.org/officeDocument/2006/relationships/image" Target="../media/image6.png"/><Relationship Id="rId9" Type="http://schemas.openxmlformats.org/officeDocument/2006/relationships/image" Target="../media/image12.png"/><Relationship Id="rId10" Type="http://schemas.openxmlformats.org/officeDocument/2006/relationships/image" Target="../media/image7.png"/><Relationship Id="rId11" Type="http://schemas.openxmlformats.org/officeDocument/2006/relationships/image" Target="../media/image13.png"/><Relationship Id="rId12" Type="http://schemas.openxmlformats.org/officeDocument/2006/relationships/image" Target="../media/image8.png"/><Relationship Id="rId13" Type="http://schemas.openxmlformats.org/officeDocument/2006/relationships/image" Target="../media/image9.pn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="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0"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39213" y="4712147"/>
                <a:ext cx="426228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In the “old days” televisions were sized by measuring the diagonal in inches. If an inch is approximately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2.54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, what size would my television be in the “old days” to the nearest inch?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4712147"/>
                <a:ext cx="4262284" cy="1477328"/>
              </a:xfrm>
              <a:prstGeom prst="rect">
                <a:avLst/>
              </a:prstGeom>
              <a:blipFill rotWithShape="0">
                <a:blip r:embed="rId2"/>
                <a:stretch>
                  <a:fillRect l="-1288" t="-2479" r="-1001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472620" y="1362029"/>
                <a:ext cx="395256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One episode of my favourite show lasts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minutes. There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/>
                  <a:t> seasons each containing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shows. Can I record every episode on my recording device? Explain your answer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20" y="1362029"/>
                <a:ext cx="3952568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1698" t="-1567" b="-4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50067" y1="75758" x2="50067" y2="75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35" t="7641" r="14936" b="10338"/>
          <a:stretch/>
        </p:blipFill>
        <p:spPr>
          <a:xfrm>
            <a:off x="4601497" y="2223236"/>
            <a:ext cx="1378015" cy="1205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39213" y="294968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television I want to buy costs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£760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It comes with a free TV recording device which can hold up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hours of programmes.</a:t>
                </a:r>
              </a:p>
              <a:p>
                <a:r>
                  <a:rPr lang="en-GB" sz="2000" dirty="0"/>
                  <a:t>The television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long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294968"/>
                <a:ext cx="5353664" cy="1323439"/>
              </a:xfrm>
              <a:prstGeom prst="rect">
                <a:avLst/>
              </a:prstGeom>
              <a:blipFill rotWithShape="0">
                <a:blip r:embed="rId6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50067" y1="75758" x2="50067" y2="75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35" t="7641" r="14936" b="10338"/>
          <a:stretch/>
        </p:blipFill>
        <p:spPr>
          <a:xfrm>
            <a:off x="10734904" y="2223236"/>
            <a:ext cx="1378015" cy="1205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72620" y="132740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television I want to buy costs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£760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It comes with a free TV recording device which can hold up to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000" dirty="0"/>
                  <a:t> hours of programmes.</a:t>
                </a:r>
              </a:p>
              <a:p>
                <a:r>
                  <a:rPr lang="en-GB" sz="2000" dirty="0"/>
                  <a:t>The television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long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20" y="132740"/>
                <a:ext cx="5353664" cy="1323439"/>
              </a:xfrm>
              <a:prstGeom prst="rect">
                <a:avLst/>
              </a:prstGeom>
              <a:blipFill rotWithShape="0">
                <a:blip r:embed="rId7"/>
                <a:stretch>
                  <a:fillRect l="-1253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50067" y1="75758" x2="50067" y2="75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35" t="7641" r="14936" b="10338"/>
          <a:stretch/>
        </p:blipFill>
        <p:spPr>
          <a:xfrm>
            <a:off x="4601497" y="5567164"/>
            <a:ext cx="1378015" cy="1205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9213" y="3520912"/>
                <a:ext cx="53536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television I want to buy costs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£760</m:t>
                    </m:r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It comes with a free TV recording device which can hold up to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dirty="0"/>
                  <a:t> hours of programmes.</a:t>
                </a:r>
              </a:p>
              <a:p>
                <a:r>
                  <a:rPr lang="en-GB" dirty="0"/>
                  <a:t>The television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 long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 tall.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3520912"/>
                <a:ext cx="5353664" cy="1200329"/>
              </a:xfrm>
              <a:prstGeom prst="rect">
                <a:avLst/>
              </a:prstGeom>
              <a:blipFill rotWithShape="0">
                <a:blip r:embed="rId8"/>
                <a:stretch>
                  <a:fillRect l="-1025" t="-3061" b="-7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50067" y1="75758" x2="50067" y2="75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35" t="7641" r="14936" b="10338"/>
          <a:stretch/>
        </p:blipFill>
        <p:spPr>
          <a:xfrm>
            <a:off x="10734904" y="5567164"/>
            <a:ext cx="1378015" cy="1205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472620" y="3638896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television I want to buy costs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£760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It comes with a free TV recording device which can hold up to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hours of programmes.</a:t>
                </a:r>
              </a:p>
              <a:p>
                <a:r>
                  <a:rPr lang="en-GB" sz="2000" dirty="0"/>
                  <a:t>The television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long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20" y="3638896"/>
                <a:ext cx="5353664" cy="1323439"/>
              </a:xfrm>
              <a:prstGeom prst="rect">
                <a:avLst/>
              </a:prstGeom>
              <a:blipFill rotWithShape="0">
                <a:blip r:embed="rId9"/>
                <a:stretch>
                  <a:fillRect l="-1253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39213" y="1745477"/>
                <a:ext cx="395256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television is in a sale and is reduced by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000" dirty="0"/>
                  <a:t>. How much does the television cost in the sale?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1745477"/>
                <a:ext cx="3952568" cy="1015663"/>
              </a:xfrm>
              <a:prstGeom prst="rect">
                <a:avLst/>
              </a:prstGeom>
              <a:blipFill rotWithShape="0">
                <a:blip r:embed="rId11"/>
                <a:stretch>
                  <a:fillRect l="-1698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6472620" y="5066099"/>
            <a:ext cx="3952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Write the ratio of the width to the length of the television in its simplest form.</a:t>
            </a:r>
          </a:p>
        </p:txBody>
      </p:sp>
    </p:spTree>
    <p:extLst>
      <p:ext uri="{BB962C8B-B14F-4D97-AF65-F5344CB8AC3E}">
        <p14:creationId xmlns:p14="http://schemas.microsoft.com/office/powerpoint/2010/main" val="902820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6472620" y="5066099"/>
            <a:ext cx="39525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Write the ratio of the width to the length of the television in its simplest form.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39213" y="4712147"/>
                <a:ext cx="426228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In the “old days” televisions were sized by measuring the diagonal in inches. If an inch is approximately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2.54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, what size would my television be in the “old days” to the nearest inch?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4712147"/>
                <a:ext cx="4262284" cy="1477328"/>
              </a:xfrm>
              <a:prstGeom prst="rect">
                <a:avLst/>
              </a:prstGeom>
              <a:blipFill rotWithShape="0">
                <a:blip r:embed="rId2"/>
                <a:stretch>
                  <a:fillRect l="-1288" t="-2479" r="-1001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472620" y="1362029"/>
                <a:ext cx="3952568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One episode of my favourite show lasts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minutes. There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/>
                  <a:t> seasons each containing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shows. Can I record every episode on my recording device? Explain your answer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20" y="1362029"/>
                <a:ext cx="3952568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1698" t="-1567" b="-43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50067" y1="75758" x2="50067" y2="75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35" t="7641" r="14936" b="10338"/>
          <a:stretch/>
        </p:blipFill>
        <p:spPr>
          <a:xfrm>
            <a:off x="4601497" y="2223236"/>
            <a:ext cx="1378015" cy="1205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39213" y="294968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television I want to buy costs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£760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It comes with a free TV recording device which can hold up to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hours of programmes.</a:t>
                </a:r>
              </a:p>
              <a:p>
                <a:r>
                  <a:rPr lang="en-GB" sz="2000" dirty="0"/>
                  <a:t>The television is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long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294968"/>
                <a:ext cx="5353664" cy="1323439"/>
              </a:xfrm>
              <a:prstGeom prst="rect">
                <a:avLst/>
              </a:prstGeom>
              <a:blipFill rotWithShape="0">
                <a:blip r:embed="rId6"/>
                <a:stretch>
                  <a:fillRect l="-1253" t="-2304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31848" y="2890684"/>
                <a:ext cx="23062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𝟕𝟔𝟎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=£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𝟒𝟗𝟒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848" y="2890684"/>
                <a:ext cx="2306209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2111" r="-2111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50067" y1="75758" x2="50067" y2="75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35" t="7641" r="14936" b="10338"/>
          <a:stretch/>
        </p:blipFill>
        <p:spPr>
          <a:xfrm>
            <a:off x="10734904" y="2223236"/>
            <a:ext cx="1378015" cy="1205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72620" y="132740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television I want to buy costs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£760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It comes with a free TV recording device which can hold up to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2000" dirty="0"/>
                  <a:t> hours of programmes.</a:t>
                </a:r>
              </a:p>
              <a:p>
                <a:r>
                  <a:rPr lang="en-GB" sz="2000" dirty="0"/>
                  <a:t>The television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long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20" y="132740"/>
                <a:ext cx="5353664" cy="1323439"/>
              </a:xfrm>
              <a:prstGeom prst="rect">
                <a:avLst/>
              </a:prstGeom>
              <a:blipFill rotWithShape="0">
                <a:blip r:embed="rId8"/>
                <a:stretch>
                  <a:fillRect l="-1253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355009" y="3106848"/>
                <a:ext cx="346005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b="1" dirty="0">
                    <a:solidFill>
                      <a:srgbClr val="FF0000"/>
                    </a:solidFill>
                  </a:rPr>
                  <a:t>Yes;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𝟓𝟎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𝟔𝟎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𝟏𝟐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𝟒𝟎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𝟏𝟐𝟎</m:t>
                    </m:r>
                  </m:oMath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5009" y="3106848"/>
                <a:ext cx="3460050" cy="276999"/>
              </a:xfrm>
              <a:prstGeom prst="rect">
                <a:avLst/>
              </a:prstGeom>
              <a:blipFill rotWithShape="0">
                <a:blip r:embed="rId9"/>
                <a:stretch>
                  <a:fillRect l="-4233" t="-28889" r="-1587" b="-5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50067" y1="75758" x2="50067" y2="75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35" t="7641" r="14936" b="10338"/>
          <a:stretch/>
        </p:blipFill>
        <p:spPr>
          <a:xfrm>
            <a:off x="4601497" y="5567164"/>
            <a:ext cx="1378015" cy="1205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9213" y="3520912"/>
                <a:ext cx="535366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television I want to buy costs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£760</m:t>
                    </m:r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It comes with a free TV recording device which can hold up to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dirty="0"/>
                  <a:t> hours of programmes.</a:t>
                </a:r>
              </a:p>
              <a:p>
                <a:r>
                  <a:rPr lang="en-GB" dirty="0"/>
                  <a:t>The television is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 long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 tall.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3520912"/>
                <a:ext cx="5353664" cy="1200329"/>
              </a:xfrm>
              <a:prstGeom prst="rect">
                <a:avLst/>
              </a:prstGeom>
              <a:blipFill rotWithShape="0">
                <a:blip r:embed="rId10"/>
                <a:stretch>
                  <a:fillRect l="-1025" t="-3061" b="-76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910803" y="6046508"/>
                <a:ext cx="2300823" cy="538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GB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𝟖𝟎</m:t>
                                </m:r>
                              </m:e>
                              <m:sup>
                                <m:r>
                                  <a:rPr lang="en-GB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GB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𝟓𝟓</m:t>
                                </m:r>
                              </m:e>
                              <m:sup>
                                <m:r>
                                  <a:rPr lang="en-GB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𝟓𝟒</m:t>
                        </m:r>
                      </m:den>
                    </m:f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𝟑𝟖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inches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0803" y="6046508"/>
                <a:ext cx="2300823" cy="538161"/>
              </a:xfrm>
              <a:prstGeom prst="rect">
                <a:avLst/>
              </a:prstGeom>
              <a:blipFill rotWithShape="0">
                <a:blip r:embed="rId11"/>
                <a:stretch>
                  <a:fillRect r="-6085" b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50067" y1="75758" x2="50067" y2="757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035" t="7641" r="14936" b="10338"/>
          <a:stretch/>
        </p:blipFill>
        <p:spPr>
          <a:xfrm>
            <a:off x="10734904" y="5567164"/>
            <a:ext cx="1378015" cy="12057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472620" y="3638896"/>
                <a:ext cx="535366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television I want to buy costs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£760</m:t>
                    </m:r>
                  </m:oMath>
                </a14:m>
                <a:r>
                  <a:rPr lang="en-GB" sz="2000" dirty="0"/>
                  <a:t>.</a:t>
                </a:r>
              </a:p>
              <a:p>
                <a:r>
                  <a:rPr lang="en-GB" sz="2000" dirty="0"/>
                  <a:t>It comes with a free TV recording device which can hold up to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2000" dirty="0"/>
                  <a:t> hours of programmes.</a:t>
                </a:r>
              </a:p>
              <a:p>
                <a:r>
                  <a:rPr lang="en-GB" sz="2000" dirty="0"/>
                  <a:t>The television is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80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long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2000" dirty="0"/>
                  <a:t> tall.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2620" y="3638896"/>
                <a:ext cx="5353664" cy="1323439"/>
              </a:xfrm>
              <a:prstGeom prst="rect">
                <a:avLst/>
              </a:prstGeom>
              <a:blipFill rotWithShape="0">
                <a:blip r:embed="rId12"/>
                <a:stretch>
                  <a:fillRect l="-1253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301678" y="5750430"/>
                <a:ext cx="78335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678" y="5750430"/>
                <a:ext cx="783356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7813" r="-7031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39213" y="1745477"/>
                <a:ext cx="3952568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television is in a sale and is reduced by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35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r>
                  <a:rPr lang="en-GB" sz="2000" dirty="0"/>
                  <a:t>. How much does the television cost in the sale?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213" y="1745477"/>
                <a:ext cx="3952568" cy="1015663"/>
              </a:xfrm>
              <a:prstGeom prst="rect">
                <a:avLst/>
              </a:prstGeom>
              <a:blipFill rotWithShape="0">
                <a:blip r:embed="rId14"/>
                <a:stretch>
                  <a:fillRect l="-1698" t="-2994" b="-9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634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9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1896</Words>
  <Application>Microsoft Office PowerPoint</Application>
  <PresentationFormat>Widescreen</PresentationFormat>
  <Paragraphs>161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4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45</cp:revision>
  <dcterms:created xsi:type="dcterms:W3CDTF">2018-03-11T12:32:54Z</dcterms:created>
  <dcterms:modified xsi:type="dcterms:W3CDTF">2018-03-20T18:08:21Z</dcterms:modified>
</cp:coreProperties>
</file>