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microsoft.com/office/2007/relationships/hdphoto" Target="../media/hdphoto2.wdp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microsoft.com/office/2007/relationships/hdphoto" Target="../media/hdphoto2.wdp"/><Relationship Id="rId4" Type="http://schemas.openxmlformats.org/officeDocument/2006/relationships/image" Target="../media/image15.png"/><Relationship Id="rId5" Type="http://schemas.openxmlformats.org/officeDocument/2006/relationships/image" Target="../media/image24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25.png"/><Relationship Id="rId9" Type="http://schemas.openxmlformats.org/officeDocument/2006/relationships/image" Target="../media/image18.png"/><Relationship Id="rId10" Type="http://schemas.openxmlformats.org/officeDocument/2006/relationships/image" Target="../media/image26.png"/><Relationship Id="rId11" Type="http://schemas.openxmlformats.org/officeDocument/2006/relationships/image" Target="../media/image19.png"/><Relationship Id="rId12" Type="http://schemas.openxmlformats.org/officeDocument/2006/relationships/image" Target="../media/image27.png"/><Relationship Id="rId13" Type="http://schemas.openxmlformats.org/officeDocument/2006/relationships/image" Target="../media/image20.png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6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0"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655" b="77796" l="12939" r="854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05" t="15001" r="15206" b="19700"/>
          <a:stretch/>
        </p:blipFill>
        <p:spPr>
          <a:xfrm>
            <a:off x="4439264" y="1976284"/>
            <a:ext cx="1475063" cy="1356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9213" y="294968"/>
                <a:ext cx="557511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Sally reads every day.</a:t>
                </a:r>
              </a:p>
              <a:p>
                <a:r>
                  <a:rPr lang="en-GB" sz="2000" dirty="0"/>
                  <a:t>A page of a book contains, on average, 450 words.</a:t>
                </a:r>
              </a:p>
              <a:p>
                <a:r>
                  <a:rPr lang="en-GB" sz="2000" dirty="0"/>
                  <a:t>Sally reads a page in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seconds on average.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294968"/>
                <a:ext cx="5575114" cy="1015663"/>
              </a:xfrm>
              <a:prstGeom prst="rect">
                <a:avLst/>
              </a:prstGeom>
              <a:blipFill rotWithShape="0">
                <a:blip r:embed="rId4"/>
                <a:stretch>
                  <a:fillRect l="-1204" t="-2994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5" t="15001" r="15206" b="19700"/>
          <a:stretch/>
        </p:blipFill>
        <p:spPr>
          <a:xfrm>
            <a:off x="10449868" y="1976284"/>
            <a:ext cx="1475063" cy="1356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49817" y="294968"/>
                <a:ext cx="548332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Sally reads every day.</a:t>
                </a:r>
              </a:p>
              <a:p>
                <a:r>
                  <a:rPr lang="en-GB" sz="2000" dirty="0"/>
                  <a:t>A page of a book contains, on average, 450 words.</a:t>
                </a:r>
              </a:p>
              <a:p>
                <a:r>
                  <a:rPr lang="en-GB" sz="2000" dirty="0"/>
                  <a:t>Sally reads a page in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seconds on average.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817" y="294968"/>
                <a:ext cx="5483327" cy="1015663"/>
              </a:xfrm>
              <a:prstGeom prst="rect">
                <a:avLst/>
              </a:prstGeom>
              <a:blipFill rotWithShape="0">
                <a:blip r:embed="rId6"/>
                <a:stretch>
                  <a:fillRect l="-1224" t="-2994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9213" y="3775557"/>
                <a:ext cx="557511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Sally reads every day.</a:t>
                </a:r>
              </a:p>
              <a:p>
                <a:r>
                  <a:rPr lang="en-GB" sz="2000" dirty="0"/>
                  <a:t>A page of a book contains, on average, 450 words.</a:t>
                </a:r>
              </a:p>
              <a:p>
                <a:r>
                  <a:rPr lang="en-GB" sz="2000" dirty="0"/>
                  <a:t>Sally reads a page in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seconds on average.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3775557"/>
                <a:ext cx="5575114" cy="1015663"/>
              </a:xfrm>
              <a:prstGeom prst="rect">
                <a:avLst/>
              </a:prstGeom>
              <a:blipFill rotWithShape="0">
                <a:blip r:embed="rId7"/>
                <a:stretch>
                  <a:fillRect l="-1204" t="-2994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349817" y="3775557"/>
                <a:ext cx="548332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Sally reads every day.</a:t>
                </a:r>
              </a:p>
              <a:p>
                <a:r>
                  <a:rPr lang="en-GB" sz="2000" dirty="0"/>
                  <a:t>A page of a book contains, on average, 450 words.</a:t>
                </a:r>
              </a:p>
              <a:p>
                <a:r>
                  <a:rPr lang="en-GB" sz="2000" dirty="0"/>
                  <a:t>Sally reads a page in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seconds on average.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817" y="3775557"/>
                <a:ext cx="5483327" cy="1015663"/>
              </a:xfrm>
              <a:prstGeom prst="rect">
                <a:avLst/>
              </a:prstGeom>
              <a:blipFill rotWithShape="0">
                <a:blip r:embed="rId8"/>
                <a:stretch>
                  <a:fillRect l="-1224" t="-2994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655" b="77796" l="12939" r="854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05" t="15001" r="15206" b="19700"/>
          <a:stretch/>
        </p:blipFill>
        <p:spPr>
          <a:xfrm>
            <a:off x="4439264" y="5335570"/>
            <a:ext cx="1475063" cy="135685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5" t="15001" r="15206" b="19700"/>
          <a:stretch/>
        </p:blipFill>
        <p:spPr>
          <a:xfrm>
            <a:off x="10449868" y="5335570"/>
            <a:ext cx="1475063" cy="1356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39212" y="1436306"/>
                <a:ext cx="410005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/>
                  <a:t>According to the information above, how long, in minutes, would it take Sally to read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pages in minutes?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2" y="1436306"/>
                <a:ext cx="4100051" cy="1015663"/>
              </a:xfrm>
              <a:prstGeom prst="rect">
                <a:avLst/>
              </a:prstGeom>
              <a:blipFill rotWithShape="0">
                <a:blip r:embed="rId9"/>
                <a:stretch>
                  <a:fillRect l="-1637" t="-3614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349817" y="1436305"/>
                <a:ext cx="410005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/>
                  <a:t>Sally read a book with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230</m:t>
                    </m:r>
                  </m:oMath>
                </a14:m>
                <a:r>
                  <a:rPr lang="en-GB" sz="2000" dirty="0"/>
                  <a:t> pages. According to the information above, how many words were in the book?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817" y="1436305"/>
                <a:ext cx="4100051" cy="1015663"/>
              </a:xfrm>
              <a:prstGeom prst="rect">
                <a:avLst/>
              </a:prstGeom>
              <a:blipFill rotWithShape="0">
                <a:blip r:embed="rId10"/>
                <a:stretch>
                  <a:fillRect l="-1637" t="-3614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39212" y="4948130"/>
                <a:ext cx="410005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/>
                  <a:t>Sally’s book weighs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340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000" dirty="0"/>
                  <a:t>. The book shop had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000" dirty="0"/>
                  <a:t> copies of the book. What was the total weight of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000" dirty="0"/>
                  <a:t> copies of the book in kilograms?</a:t>
                </a: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2" y="4948130"/>
                <a:ext cx="4100051" cy="1323439"/>
              </a:xfrm>
              <a:prstGeom prst="rect">
                <a:avLst/>
              </a:prstGeom>
              <a:blipFill rotWithShape="0">
                <a:blip r:embed="rId11"/>
                <a:stretch>
                  <a:fillRect l="-1637" t="-2765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349817" y="4948129"/>
                <a:ext cx="410005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/>
                  <a:t>Sally read for an average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GB" sz="2000" dirty="0"/>
                  <a:t> minutes over a week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000" dirty="0"/>
                  <a:t> days). How long did Sally read for?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817" y="4948129"/>
                <a:ext cx="4100051" cy="1015663"/>
              </a:xfrm>
              <a:prstGeom prst="rect">
                <a:avLst/>
              </a:prstGeom>
              <a:blipFill rotWithShape="0">
                <a:blip r:embed="rId12"/>
                <a:stretch>
                  <a:fillRect l="-1637" t="-3614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5715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655" b="77796" l="12939" r="854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05" t="15001" r="15206" b="19700"/>
          <a:stretch/>
        </p:blipFill>
        <p:spPr>
          <a:xfrm>
            <a:off x="4439264" y="1976284"/>
            <a:ext cx="1475063" cy="1356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9213" y="294968"/>
                <a:ext cx="557511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Sally reads every day.</a:t>
                </a:r>
              </a:p>
              <a:p>
                <a:r>
                  <a:rPr lang="en-GB" sz="2000" dirty="0"/>
                  <a:t>A page of a book contains, on average, 450 words.</a:t>
                </a:r>
              </a:p>
              <a:p>
                <a:r>
                  <a:rPr lang="en-GB" sz="2000" dirty="0"/>
                  <a:t>Sally reads a page in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seconds on average.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294968"/>
                <a:ext cx="5575114" cy="1015663"/>
              </a:xfrm>
              <a:prstGeom prst="rect">
                <a:avLst/>
              </a:prstGeom>
              <a:blipFill rotWithShape="0">
                <a:blip r:embed="rId4"/>
                <a:stretch>
                  <a:fillRect l="-1204" t="-2994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625116" y="2580415"/>
                <a:ext cx="1992405" cy="444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𝟒𝟎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𝟔𝟎</m:t>
                        </m:r>
                      </m:den>
                    </m:f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minutes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116" y="2580415"/>
                <a:ext cx="1992405" cy="444609"/>
              </a:xfrm>
              <a:prstGeom prst="rect">
                <a:avLst/>
              </a:prstGeom>
              <a:blipFill rotWithShape="0">
                <a:blip r:embed="rId5"/>
                <a:stretch>
                  <a:fillRect l="-307" t="-1370" r="-7362" b="-20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5" t="15001" r="15206" b="19700"/>
          <a:stretch/>
        </p:blipFill>
        <p:spPr>
          <a:xfrm>
            <a:off x="10449868" y="1976284"/>
            <a:ext cx="1475063" cy="1356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49817" y="294968"/>
                <a:ext cx="548332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Sally reads every day.</a:t>
                </a:r>
              </a:p>
              <a:p>
                <a:r>
                  <a:rPr lang="en-GB" sz="2000" dirty="0"/>
                  <a:t>A page of a book contains, on average, 450 words.</a:t>
                </a:r>
              </a:p>
              <a:p>
                <a:r>
                  <a:rPr lang="en-GB" sz="2000" dirty="0"/>
                  <a:t>Sally reads a page in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seconds on average.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817" y="294968"/>
                <a:ext cx="5483327" cy="1015663"/>
              </a:xfrm>
              <a:prstGeom prst="rect">
                <a:avLst/>
              </a:prstGeom>
              <a:blipFill rotWithShape="0">
                <a:blip r:embed="rId7"/>
                <a:stretch>
                  <a:fillRect l="-1224" t="-2994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369705" y="2608877"/>
                <a:ext cx="25359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𝟐𝟑𝟎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𝟒𝟓𝟎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𝟏𝟎𝟑𝟓𝟎𝟎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9705" y="2608877"/>
                <a:ext cx="2535951" cy="307777"/>
              </a:xfrm>
              <a:prstGeom prst="rect">
                <a:avLst/>
              </a:prstGeom>
              <a:blipFill rotWithShape="0">
                <a:blip r:embed="rId8"/>
                <a:stretch>
                  <a:fillRect l="-1923" r="-1923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39213" y="3775557"/>
                <a:ext cx="557511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Sally reads every day.</a:t>
                </a:r>
              </a:p>
              <a:p>
                <a:r>
                  <a:rPr lang="en-GB" sz="2000" dirty="0"/>
                  <a:t>A page of a book contains, on average, 450 words.</a:t>
                </a:r>
              </a:p>
              <a:p>
                <a:r>
                  <a:rPr lang="en-GB" sz="2000" dirty="0"/>
                  <a:t>Sally reads a page in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seconds on average.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3775557"/>
                <a:ext cx="5575114" cy="1015663"/>
              </a:xfrm>
              <a:prstGeom prst="rect">
                <a:avLst/>
              </a:prstGeom>
              <a:blipFill rotWithShape="0">
                <a:blip r:embed="rId9"/>
                <a:stretch>
                  <a:fillRect l="-1204" t="-2994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406101" y="6276450"/>
                <a:ext cx="24419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101" y="6276450"/>
                <a:ext cx="2441951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2000" t="-4000" r="-3500"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349817" y="3775557"/>
                <a:ext cx="548332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Sally reads every day.</a:t>
                </a:r>
              </a:p>
              <a:p>
                <a:r>
                  <a:rPr lang="en-GB" sz="2000" dirty="0"/>
                  <a:t>A page of a book contains, on average, 450 words.</a:t>
                </a:r>
              </a:p>
              <a:p>
                <a:r>
                  <a:rPr lang="en-GB" sz="2000" dirty="0"/>
                  <a:t>Sally reads a page in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seconds on average. 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817" y="3775557"/>
                <a:ext cx="5483327" cy="1015663"/>
              </a:xfrm>
              <a:prstGeom prst="rect">
                <a:avLst/>
              </a:prstGeom>
              <a:blipFill rotWithShape="0">
                <a:blip r:embed="rId11"/>
                <a:stretch>
                  <a:fillRect l="-1224" t="-2994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00140" y="6271569"/>
                <a:ext cx="247670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𝟐𝟓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𝟏𝟕𝟓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minutes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140" y="6271569"/>
                <a:ext cx="2476704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3695" t="-26000" r="-5665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655" b="77796" l="12939" r="854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05" t="15001" r="15206" b="19700"/>
          <a:stretch/>
        </p:blipFill>
        <p:spPr>
          <a:xfrm>
            <a:off x="4439264" y="5335570"/>
            <a:ext cx="1475063" cy="135685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5" t="15001" r="15206" b="19700"/>
          <a:stretch/>
        </p:blipFill>
        <p:spPr>
          <a:xfrm>
            <a:off x="10449868" y="5335570"/>
            <a:ext cx="1475063" cy="13568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39212" y="1436306"/>
                <a:ext cx="410005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/>
                  <a:t>According to the information above, how long, in minutes, would it take Sally to read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pages in minutes?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2" y="1436306"/>
                <a:ext cx="4100051" cy="1015663"/>
              </a:xfrm>
              <a:prstGeom prst="rect">
                <a:avLst/>
              </a:prstGeom>
              <a:blipFill rotWithShape="0">
                <a:blip r:embed="rId13"/>
                <a:stretch>
                  <a:fillRect l="-1637" t="-3614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349817" y="1436305"/>
                <a:ext cx="410005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/>
                  <a:t>Sally read a book with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230</m:t>
                    </m:r>
                  </m:oMath>
                </a14:m>
                <a:r>
                  <a:rPr lang="en-GB" sz="2000" dirty="0"/>
                  <a:t> pages. According to the information above, how many words were in the book?</a:t>
                </a: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817" y="1436305"/>
                <a:ext cx="4100051" cy="1015663"/>
              </a:xfrm>
              <a:prstGeom prst="rect">
                <a:avLst/>
              </a:prstGeom>
              <a:blipFill rotWithShape="0">
                <a:blip r:embed="rId14"/>
                <a:stretch>
                  <a:fillRect l="-1637" t="-3614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39212" y="4948130"/>
                <a:ext cx="4100051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/>
                  <a:t>Sally’s book weighs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340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000" dirty="0"/>
                  <a:t>. The book shop had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000" dirty="0"/>
                  <a:t> copies of the book. What was the total weight of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GB" sz="2000" dirty="0"/>
                  <a:t> copies of the book in kilograms?</a:t>
                </a: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2" y="4948130"/>
                <a:ext cx="4100051" cy="1323439"/>
              </a:xfrm>
              <a:prstGeom prst="rect">
                <a:avLst/>
              </a:prstGeom>
              <a:blipFill rotWithShape="0">
                <a:blip r:embed="rId15"/>
                <a:stretch>
                  <a:fillRect l="-1637" t="-2765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349817" y="4948129"/>
                <a:ext cx="410005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/>
                  <a:t>Sally read for an average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GB" sz="2000" dirty="0"/>
                  <a:t> minutes over a week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000" dirty="0"/>
                  <a:t> days). How long did Sally read for?</a:t>
                </a: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817" y="4948129"/>
                <a:ext cx="4100051" cy="1015663"/>
              </a:xfrm>
              <a:prstGeom prst="rect">
                <a:avLst/>
              </a:prstGeom>
              <a:blipFill rotWithShape="0">
                <a:blip r:embed="rId16"/>
                <a:stretch>
                  <a:fillRect l="-1637" t="-3614" b="-10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582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1896</Words>
  <Application>Microsoft Office PowerPoint</Application>
  <PresentationFormat>Widescreen</PresentationFormat>
  <Paragraphs>161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4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45</cp:revision>
  <dcterms:created xsi:type="dcterms:W3CDTF">2018-03-11T12:32:54Z</dcterms:created>
  <dcterms:modified xsi:type="dcterms:W3CDTF">2018-03-20T18:08:21Z</dcterms:modified>
</cp:coreProperties>
</file>