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1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Relationship Id="rId8" Type="http://schemas.openxmlformats.org/officeDocument/2006/relationships/image" Target="../media/image46.png"/><Relationship Id="rId9" Type="http://schemas.openxmlformats.org/officeDocument/2006/relationships/image" Target="../media/image43.png"/><Relationship Id="rId10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715" y="2209953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4915" y="122692"/>
                <a:ext cx="4434502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board game uses two dice.</a:t>
                </a:r>
              </a:p>
              <a:p>
                <a:r>
                  <a:rPr lang="en-GB" sz="2000" dirty="0"/>
                  <a:t>The game involves winning money (not real, obviously!).</a:t>
                </a:r>
              </a:p>
              <a:p>
                <a:r>
                  <a:rPr lang="en-GB" sz="2000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sz="2000" dirty="0"/>
                  <a:t> and Deborah has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sz="2000" dirty="0"/>
                  <a:t>. 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In order to start, a player needs to roll two sixes. What is the probability of rolling two sixes?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15" y="122692"/>
                <a:ext cx="4434502" cy="2862322"/>
              </a:xfrm>
              <a:prstGeom prst="rect">
                <a:avLst/>
              </a:prstGeom>
              <a:blipFill>
                <a:blip r:embed="rId3"/>
                <a:stretch>
                  <a:fillRect l="-1374" t="-1064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122" y="2209953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72620" y="122692"/>
                <a:ext cx="443450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board game uses two dice.</a:t>
                </a:r>
              </a:p>
              <a:p>
                <a:r>
                  <a:rPr lang="en-GB" sz="2000" dirty="0"/>
                  <a:t>The game involves winning money (not real, obviously!).</a:t>
                </a:r>
              </a:p>
              <a:p>
                <a:r>
                  <a:rPr lang="en-GB" sz="2000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sz="2000" dirty="0"/>
                  <a:t> and Deborah has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sz="2000" dirty="0"/>
                  <a:t>. 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Express Alex’s money as a fraction of Deborah’s money in its simplest form.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122692"/>
                <a:ext cx="4434502" cy="2554545"/>
              </a:xfrm>
              <a:prstGeom prst="rect">
                <a:avLst/>
              </a:prstGeom>
              <a:blipFill>
                <a:blip r:embed="rId4"/>
                <a:stretch>
                  <a:fillRect l="-1513" t="-119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715" y="5565211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9213" y="3650226"/>
                <a:ext cx="4434502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board game uses two dice.</a:t>
                </a:r>
              </a:p>
              <a:p>
                <a:r>
                  <a:rPr lang="en-GB" dirty="0"/>
                  <a:t>The game involves winning money (not real, obviously!).</a:t>
                </a:r>
              </a:p>
              <a:p>
                <a:r>
                  <a:rPr lang="en-GB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dirty="0"/>
                  <a:t> and Deborah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dirty="0"/>
                  <a:t>. </a:t>
                </a:r>
              </a:p>
              <a:p>
                <a:endParaRPr lang="en-GB" dirty="0"/>
              </a:p>
              <a:p>
                <a:r>
                  <a:rPr lang="en-GB" dirty="0"/>
                  <a:t>Deborah has to pay Alex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£80</m:t>
                    </m:r>
                  </m:oMath>
                </a14:m>
                <a:r>
                  <a:rPr lang="en-GB" dirty="0"/>
                  <a:t>. What is the ratio of Deborah’s money to Alex’s after the payment in its simplest form?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650226"/>
                <a:ext cx="4434502" cy="2585323"/>
              </a:xfrm>
              <a:prstGeom prst="rect">
                <a:avLst/>
              </a:prstGeom>
              <a:blipFill>
                <a:blip r:embed="rId5"/>
                <a:stretch>
                  <a:fillRect l="-1238" t="-1415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122" y="5565211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72620" y="3650226"/>
                <a:ext cx="4434502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board game uses two dice.</a:t>
                </a:r>
              </a:p>
              <a:p>
                <a:r>
                  <a:rPr lang="en-GB" dirty="0"/>
                  <a:t>The game involves winning money (not real, obviously!).</a:t>
                </a:r>
              </a:p>
              <a:p>
                <a:r>
                  <a:rPr lang="en-GB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dirty="0"/>
                  <a:t> and Deborah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dirty="0"/>
                  <a:t>. </a:t>
                </a:r>
              </a:p>
              <a:p>
                <a:endParaRPr lang="en-GB" dirty="0"/>
              </a:p>
              <a:p>
                <a:r>
                  <a:rPr lang="en-GB" dirty="0"/>
                  <a:t>To win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£100</m:t>
                    </m:r>
                  </m:oMath>
                </a14:m>
                <a:r>
                  <a:rPr lang="en-GB" dirty="0"/>
                  <a:t> Deborah needs to roll more than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. What is the probability that she will roll more than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3650226"/>
                <a:ext cx="4434502" cy="2585323"/>
              </a:xfrm>
              <a:prstGeom prst="rect">
                <a:avLst/>
              </a:prstGeom>
              <a:blipFill>
                <a:blip r:embed="rId6"/>
                <a:stretch>
                  <a:fillRect l="-1238" t="-1415" r="-2201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433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715" y="2209953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4915" y="122692"/>
                <a:ext cx="4434502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board game uses two dice.</a:t>
                </a:r>
              </a:p>
              <a:p>
                <a:r>
                  <a:rPr lang="en-GB" sz="2000" dirty="0"/>
                  <a:t>The game involves winning money (not real, obviously!).</a:t>
                </a:r>
              </a:p>
              <a:p>
                <a:r>
                  <a:rPr lang="en-GB" sz="2000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sz="2000" dirty="0"/>
                  <a:t> and Deborah has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sz="2000" dirty="0"/>
                  <a:t>. 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In order to start, a player needs to roll two sixes. What is the probability of rolling two sixes?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15" y="122692"/>
                <a:ext cx="4434502" cy="2862322"/>
              </a:xfrm>
              <a:prstGeom prst="rect">
                <a:avLst/>
              </a:prstGeom>
              <a:blipFill>
                <a:blip r:embed="rId3"/>
                <a:stretch>
                  <a:fillRect l="-1374" t="-1064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65718" y="2655257"/>
                <a:ext cx="1304844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718" y="2655257"/>
                <a:ext cx="1304844" cy="5782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122" y="2209953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72620" y="122692"/>
                <a:ext cx="443450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board game uses two dice.</a:t>
                </a:r>
              </a:p>
              <a:p>
                <a:r>
                  <a:rPr lang="en-GB" sz="2000" dirty="0"/>
                  <a:t>The game involves winning money (not real, obviously!).</a:t>
                </a:r>
              </a:p>
              <a:p>
                <a:r>
                  <a:rPr lang="en-GB" sz="2000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sz="2000" dirty="0"/>
                  <a:t> and Deborah has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sz="2000" dirty="0"/>
                  <a:t>. 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Express Alex’s money as a fraction of Deborah’s money in its simplest form.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122692"/>
                <a:ext cx="4434502" cy="2554545"/>
              </a:xfrm>
              <a:prstGeom prst="rect">
                <a:avLst/>
              </a:prstGeom>
              <a:blipFill>
                <a:blip r:embed="rId5"/>
                <a:stretch>
                  <a:fillRect l="-1513" t="-119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185823" y="2722330"/>
                <a:ext cx="1008096" cy="57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𝟏𝟐𝟎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𝟑𝟐𝟎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823" y="2722330"/>
                <a:ext cx="1008096" cy="5783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715" y="5565211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9213" y="3650226"/>
                <a:ext cx="4434502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board game uses two dice.</a:t>
                </a:r>
              </a:p>
              <a:p>
                <a:r>
                  <a:rPr lang="en-GB" dirty="0"/>
                  <a:t>The game involves winning money (not real, obviously!).</a:t>
                </a:r>
              </a:p>
              <a:p>
                <a:r>
                  <a:rPr lang="en-GB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dirty="0"/>
                  <a:t> and Deborah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dirty="0"/>
                  <a:t>. </a:t>
                </a:r>
              </a:p>
              <a:p>
                <a:endParaRPr lang="en-GB" dirty="0"/>
              </a:p>
              <a:p>
                <a:r>
                  <a:rPr lang="en-GB" dirty="0"/>
                  <a:t>Deborah has to pay Alex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£80</m:t>
                    </m:r>
                  </m:oMath>
                </a14:m>
                <a:r>
                  <a:rPr lang="en-GB" dirty="0"/>
                  <a:t>. What is the ratio of Deborah’s money to Alex’s after the payment in its simplest form?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650226"/>
                <a:ext cx="4434502" cy="2585323"/>
              </a:xfrm>
              <a:prstGeom prst="rect">
                <a:avLst/>
              </a:prstGeom>
              <a:blipFill>
                <a:blip r:embed="rId7"/>
                <a:stretch>
                  <a:fillRect l="-1238" t="-1415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470277" y="6235549"/>
                <a:ext cx="47557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277" y="6235549"/>
                <a:ext cx="475579" cy="307777"/>
              </a:xfrm>
              <a:prstGeom prst="rect">
                <a:avLst/>
              </a:prstGeom>
              <a:blipFill>
                <a:blip r:embed="rId8"/>
                <a:stretch>
                  <a:fillRect l="-11538" r="-12821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122" y="5565211"/>
            <a:ext cx="1154388" cy="1154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72620" y="3650226"/>
                <a:ext cx="4434502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board game uses two dice.</a:t>
                </a:r>
              </a:p>
              <a:p>
                <a:r>
                  <a:rPr lang="en-GB" dirty="0"/>
                  <a:t>The game involves winning money (not real, obviously!).</a:t>
                </a:r>
              </a:p>
              <a:p>
                <a:r>
                  <a:rPr lang="en-GB" dirty="0"/>
                  <a:t>Alex and Deborah are playing the game. Alex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GB" dirty="0"/>
                  <a:t> and Deborah has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£320</m:t>
                    </m:r>
                  </m:oMath>
                </a14:m>
                <a:r>
                  <a:rPr lang="en-GB" dirty="0"/>
                  <a:t>. </a:t>
                </a:r>
              </a:p>
              <a:p>
                <a:endParaRPr lang="en-GB" dirty="0"/>
              </a:p>
              <a:p>
                <a:r>
                  <a:rPr lang="en-GB" dirty="0"/>
                  <a:t>To win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£100</m:t>
                    </m:r>
                  </m:oMath>
                </a14:m>
                <a:r>
                  <a:rPr lang="en-GB" dirty="0"/>
                  <a:t> Deborah needs to roll more than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. What is the probability that she will roll more than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3650226"/>
                <a:ext cx="4434502" cy="2585323"/>
              </a:xfrm>
              <a:prstGeom prst="rect">
                <a:avLst/>
              </a:prstGeom>
              <a:blipFill>
                <a:blip r:embed="rId9"/>
                <a:stretch>
                  <a:fillRect l="-1238" t="-1415" r="-2201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185823" y="6084831"/>
                <a:ext cx="1008096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823" y="6084831"/>
                <a:ext cx="1008096" cy="5782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815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1896</Words>
  <Application>Microsoft Office PowerPoint</Application>
  <PresentationFormat>Widescreen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4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45</cp:revision>
  <dcterms:created xsi:type="dcterms:W3CDTF">2018-03-11T12:32:54Z</dcterms:created>
  <dcterms:modified xsi:type="dcterms:W3CDTF">2018-03-20T18:08:21Z</dcterms:modified>
</cp:coreProperties>
</file>