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6"/>
    <p:sldId id="27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microsoft.com/office/2015/10/relationships/revisionInfo" Target="revisionInfo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B23E6-5E73-4CFA-B54E-0FFA5DEC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EE806F-15EC-49DE-BE42-8056EB0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08735-BE4A-4B59-8C35-A4A749FA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42B89-9978-4E86-8431-76B03EAC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46DBA-3387-4C65-9B5E-25F966FD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1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1FCF3-9245-4D28-9F46-28356C3F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5CC66-9A0D-4DDF-B76E-F9A0286B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C266A-3DA5-4EA9-8280-92E1607B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9058A-A959-47DA-AB38-91D334B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325DE-E6AF-4D82-BBFA-712A59B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FEEA-2D3C-4515-A7D2-69E77256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58BB4D-388E-43E6-A195-5D8AE028A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C5B90-CEE0-4A68-AB8A-07ECB758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99982-6561-405E-BD67-868B13FE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9BD62-E4A4-4C59-BFB6-DAF006D5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6AE36-15CB-4E87-8404-1933C291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C307A-625D-4FE4-A27D-51EA26795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BE855B-5526-437D-B746-A19414B7D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09198-92D6-408A-B9BF-BEE1C111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974A5-45F2-4797-A04E-9EBCA63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BB4A5-8ABF-43B4-93C5-D6C2EBB6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275C0-6870-400B-BD98-8EF2109E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37143-0354-4005-B21F-C5B50D67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42B830-F241-43FF-8FD0-A01242FF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2EF6EE-9812-4191-B2C2-EBBDEC5FB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E9D4FD-F344-47A1-B9D9-338146402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CE33B4-050B-4028-968D-D92BFF19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5F5CBC-39F5-49C9-BAB3-BAEE89DD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53272C-A6A3-46BC-ABE0-52C7531F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0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30FCD-8D44-4055-B256-0C60E23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87D21C-5EC6-4F53-86F8-BE89C96F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CCC23-BA32-4E35-B154-F37B942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9C2689-28A2-4BCA-A3C2-FCF55E5D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9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0A71B9-F1BA-47AB-A6FE-10F0E2D0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12DEBC-7C9A-4A34-8B87-9BBB5ED3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546DA-3D28-4610-B897-4011E7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4F903-8342-4F7D-85A3-2120A6EC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2EA03-52C4-4C32-9B4C-B676DD93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5B88F-0E80-4E07-B88D-19BA413DD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CABD44-7A17-40C8-8DDE-07EBFCAD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C1C568-5A1B-4418-A402-6BAA1ED0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4E8F1-2D02-4425-B97F-FDB626A0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3AF88-B6C5-4A8D-A523-FE6AB8F3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AF22A-5D71-491C-AD41-86425894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EC536-4E97-45B8-90E7-B646C6573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BA6F11-7CE0-4365-9386-DE3504AA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65737C-DC09-4FE9-BCB4-0FEE2BDB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1AFF5-605E-4B71-986E-83F9815F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88834-03FD-43CA-BB64-E4D35022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8466C-D344-4A57-AFFC-93600722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59E92-97E3-47F0-A22A-67F9F24D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8DA4D-53A3-43BA-9893-B279BF72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7F396-A6E7-4386-A8B8-DF29583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D482D5-314E-49DC-B503-B99807F2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19C661-DD9A-4320-B059-99681153E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A086C-0FFD-4364-A66A-293FB027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96D43-395F-4A4A-AFD7-78631653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A0FAD-3C7D-44EB-9F79-567D64C4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9595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81708-B5D3-46EA-8210-6D4E6919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EDF8D9-CBE1-421A-8345-C23E4904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A2D5F-EB5C-4DD5-9B87-4E26D81C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53D93-4EAD-4AF1-9434-5D27F5C9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F7F38-1B7A-4E60-A946-C5326EE9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0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s://ssddproblems.com/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16.png"/><Relationship Id="rId11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GB" b="1" dirty="0"/>
                  <a:t>Andy’s SSDD Questions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421516C-90AB-4A41-9E31-455810B8E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 rotWithShape="0">
                <a:blip r:embed="rId2"/>
                <a:stretch>
                  <a:fillRect b="-173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id="{C3E20F9A-AECC-4304-BE27-F7DEDE6A2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Inspired by Craig Barton’s SSDD Questions</a:t>
            </a:r>
            <a:r>
              <a:rPr lang="en-GB"/>
              <a:t>, website below: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https://ssddproblems.com/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841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" t="677" r="52027" b="-677"/>
          <a:stretch/>
        </p:blipFill>
        <p:spPr>
          <a:xfrm>
            <a:off x="4728519" y="2212848"/>
            <a:ext cx="1161535" cy="121615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34D3D29-5DC5-43DA-8C55-79FE3E5C74BA}"/>
                  </a:ext>
                </a:extLst>
              </p:cNvPr>
              <p:cNvSpPr txBox="1"/>
              <p:nvPr/>
            </p:nvSpPr>
            <p:spPr>
              <a:xfrm>
                <a:off x="304800" y="397565"/>
                <a:ext cx="5473149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jug below holds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3.2</m:t>
                    </m:r>
                  </m:oMath>
                </a14:m>
                <a:r>
                  <a:rPr lang="en-GB" sz="2000" dirty="0"/>
                  <a:t> litres of liquid.</a:t>
                </a:r>
              </a:p>
              <a:p>
                <a:r>
                  <a:rPr lang="en-GB" sz="2000" dirty="0"/>
                  <a:t>The base of the jug is a circle with diameter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How many cups with a capacity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350</m:t>
                    </m:r>
                  </m:oMath>
                </a14:m>
                <a:r>
                  <a:rPr lang="en-GB" sz="2000" dirty="0"/>
                  <a:t> millilitres can be filled by the jug?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34D3D29-5DC5-43DA-8C55-79FE3E5C74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97565"/>
                <a:ext cx="5473149" cy="1631216"/>
              </a:xfrm>
              <a:prstGeom prst="rect">
                <a:avLst/>
              </a:prstGeom>
              <a:blipFill>
                <a:blip r:embed="rId3"/>
                <a:stretch>
                  <a:fillRect l="-1114" t="-1866" b="-55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68D14034-2947-45C6-A453-1A5ACD2090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" t="677" r="52027" b="-677"/>
          <a:stretch/>
        </p:blipFill>
        <p:spPr>
          <a:xfrm>
            <a:off x="10811267" y="2212848"/>
            <a:ext cx="1161535" cy="121615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4F3F3C3-1094-4902-B9CA-327B3EDF3716}"/>
                  </a:ext>
                </a:extLst>
              </p:cNvPr>
              <p:cNvSpPr txBox="1"/>
              <p:nvPr/>
            </p:nvSpPr>
            <p:spPr>
              <a:xfrm>
                <a:off x="6387548" y="397565"/>
                <a:ext cx="5446643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jug below holds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3.2</m:t>
                    </m:r>
                  </m:oMath>
                </a14:m>
                <a:r>
                  <a:rPr lang="en-GB" sz="2000" dirty="0"/>
                  <a:t> litres of liquid.</a:t>
                </a:r>
              </a:p>
              <a:p>
                <a:r>
                  <a:rPr lang="en-GB" sz="2000" dirty="0"/>
                  <a:t>The base of the jug is a circle with diameter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A tap flowing at a constant rate fills the jug. Sketch the graph of depth against time of the water in the jug.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4F3F3C3-1094-4902-B9CA-327B3EDF37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7548" y="397565"/>
                <a:ext cx="5446643" cy="1938992"/>
              </a:xfrm>
              <a:prstGeom prst="rect">
                <a:avLst/>
              </a:prstGeom>
              <a:blipFill>
                <a:blip r:embed="rId4"/>
                <a:stretch>
                  <a:fillRect l="-1232" t="-1572" r="-1680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42CAEEB8-8A41-478E-9874-F369076086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" t="677" r="52027" b="-677"/>
          <a:stretch/>
        </p:blipFill>
        <p:spPr>
          <a:xfrm>
            <a:off x="4956313" y="5780958"/>
            <a:ext cx="933741" cy="97764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65E239B-F54A-4555-B871-6F4D1E95F4A2}"/>
                  </a:ext>
                </a:extLst>
              </p:cNvPr>
              <p:cNvSpPr txBox="1"/>
              <p:nvPr/>
            </p:nvSpPr>
            <p:spPr>
              <a:xfrm>
                <a:off x="304800" y="3594651"/>
                <a:ext cx="5446643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jug below holds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3.2</m:t>
                    </m:r>
                  </m:oMath>
                </a14:m>
                <a:r>
                  <a:rPr lang="en-GB" sz="2000" dirty="0"/>
                  <a:t> litres of liquid.</a:t>
                </a:r>
              </a:p>
              <a:p>
                <a:r>
                  <a:rPr lang="en-GB" sz="2000" dirty="0"/>
                  <a:t>The base of the jug is a circle with diameter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The jug is placed in the centre of a circular coaster. There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/>
                  <a:t> centimetres of coaster visible around the outside of the jug. What is the area of the coaster?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65E239B-F54A-4555-B871-6F4D1E95F4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594651"/>
                <a:ext cx="5446643" cy="2246769"/>
              </a:xfrm>
              <a:prstGeom prst="rect">
                <a:avLst/>
              </a:prstGeom>
              <a:blipFill>
                <a:blip r:embed="rId5"/>
                <a:stretch>
                  <a:fillRect l="-1120" t="-1630" r="-336" b="-40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478C4752-9623-4D37-9DD7-9F90F99D73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" t="677" r="52027" b="-677"/>
          <a:stretch/>
        </p:blipFill>
        <p:spPr>
          <a:xfrm>
            <a:off x="10811267" y="5409934"/>
            <a:ext cx="1161535" cy="121615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3AC1D46-18C0-480B-BB26-9DF87B48634B}"/>
                  </a:ext>
                </a:extLst>
              </p:cNvPr>
              <p:cNvSpPr txBox="1"/>
              <p:nvPr/>
            </p:nvSpPr>
            <p:spPr>
              <a:xfrm>
                <a:off x="6387548" y="3594651"/>
                <a:ext cx="5473149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jug below holds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3.2</m:t>
                    </m:r>
                  </m:oMath>
                </a14:m>
                <a:r>
                  <a:rPr lang="en-GB" sz="2000" dirty="0"/>
                  <a:t> litres of liquid.</a:t>
                </a:r>
              </a:p>
              <a:p>
                <a:r>
                  <a:rPr lang="en-GB" sz="2000" dirty="0"/>
                  <a:t>The base of the jug is a circle with diameter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I want to make squash using squash and water in the ratio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1:7</m:t>
                    </m:r>
                  </m:oMath>
                </a14:m>
                <a:r>
                  <a:rPr lang="en-GB" sz="2000" dirty="0"/>
                  <a:t>. How much water will I need if I fill the jug with squash?</a:t>
                </a: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3AC1D46-18C0-480B-BB26-9DF87B4863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7548" y="3594651"/>
                <a:ext cx="5473149" cy="1938992"/>
              </a:xfrm>
              <a:prstGeom prst="rect">
                <a:avLst/>
              </a:prstGeom>
              <a:blipFill>
                <a:blip r:embed="rId6"/>
                <a:stretch>
                  <a:fillRect l="-1225" t="-1887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8499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" t="677" r="52027" b="-677"/>
          <a:stretch/>
        </p:blipFill>
        <p:spPr>
          <a:xfrm>
            <a:off x="4728519" y="2212848"/>
            <a:ext cx="1161535" cy="121615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34D3D29-5DC5-43DA-8C55-79FE3E5C74BA}"/>
                  </a:ext>
                </a:extLst>
              </p:cNvPr>
              <p:cNvSpPr txBox="1"/>
              <p:nvPr/>
            </p:nvSpPr>
            <p:spPr>
              <a:xfrm>
                <a:off x="304800" y="397565"/>
                <a:ext cx="5473149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jug below holds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3.2</m:t>
                    </m:r>
                  </m:oMath>
                </a14:m>
                <a:r>
                  <a:rPr lang="en-GB" sz="2000" dirty="0"/>
                  <a:t> litres of liquid.</a:t>
                </a:r>
              </a:p>
              <a:p>
                <a:r>
                  <a:rPr lang="en-GB" sz="2000" dirty="0"/>
                  <a:t>The base of the jug is a circle with diameter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How many cups with a capacity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350</m:t>
                    </m:r>
                  </m:oMath>
                </a14:m>
                <a:r>
                  <a:rPr lang="en-GB" sz="2000" dirty="0"/>
                  <a:t> millilitres can be filled by the jug?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34D3D29-5DC5-43DA-8C55-79FE3E5C74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97565"/>
                <a:ext cx="5473149" cy="1631216"/>
              </a:xfrm>
              <a:prstGeom prst="rect">
                <a:avLst/>
              </a:prstGeom>
              <a:blipFill>
                <a:blip r:embed="rId3"/>
                <a:stretch>
                  <a:fillRect l="-1114" t="-1866" b="-55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68D14034-2947-45C6-A453-1A5ACD2090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" t="677" r="52027" b="-677"/>
          <a:stretch/>
        </p:blipFill>
        <p:spPr>
          <a:xfrm>
            <a:off x="10811267" y="2212848"/>
            <a:ext cx="1161535" cy="121615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4F3F3C3-1094-4902-B9CA-327B3EDF3716}"/>
                  </a:ext>
                </a:extLst>
              </p:cNvPr>
              <p:cNvSpPr txBox="1"/>
              <p:nvPr/>
            </p:nvSpPr>
            <p:spPr>
              <a:xfrm>
                <a:off x="6387548" y="397565"/>
                <a:ext cx="5446643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jug below holds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3.2</m:t>
                    </m:r>
                  </m:oMath>
                </a14:m>
                <a:r>
                  <a:rPr lang="en-GB" sz="2000" dirty="0"/>
                  <a:t> litres of liquid.</a:t>
                </a:r>
              </a:p>
              <a:p>
                <a:r>
                  <a:rPr lang="en-GB" sz="2000" dirty="0"/>
                  <a:t>The base of the jug is a circle with diameter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A tap flowing at a constant rate fills the jug. Sketch the graph of depth against time of the water in the jug.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4F3F3C3-1094-4902-B9CA-327B3EDF37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7548" y="397565"/>
                <a:ext cx="5446643" cy="1938992"/>
              </a:xfrm>
              <a:prstGeom prst="rect">
                <a:avLst/>
              </a:prstGeom>
              <a:blipFill>
                <a:blip r:embed="rId4"/>
                <a:stretch>
                  <a:fillRect l="-1232" t="-1572" r="-1680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42CAEEB8-8A41-478E-9874-F369076086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" t="677" r="52027" b="-677"/>
          <a:stretch/>
        </p:blipFill>
        <p:spPr>
          <a:xfrm>
            <a:off x="4956313" y="5780958"/>
            <a:ext cx="933741" cy="97764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65E239B-F54A-4555-B871-6F4D1E95F4A2}"/>
                  </a:ext>
                </a:extLst>
              </p:cNvPr>
              <p:cNvSpPr txBox="1"/>
              <p:nvPr/>
            </p:nvSpPr>
            <p:spPr>
              <a:xfrm>
                <a:off x="304800" y="3594651"/>
                <a:ext cx="5446643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jug below holds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3.2</m:t>
                    </m:r>
                  </m:oMath>
                </a14:m>
                <a:r>
                  <a:rPr lang="en-GB" sz="2000" dirty="0"/>
                  <a:t> litres of liquid.</a:t>
                </a:r>
              </a:p>
              <a:p>
                <a:r>
                  <a:rPr lang="en-GB" sz="2000" dirty="0"/>
                  <a:t>The base of the jug is a circle with diameter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The jug is placed in the centre of a circular coaster. There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/>
                  <a:t> centimetres of coaster visible around the outside of the jug. What is the area of the coaster?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65E239B-F54A-4555-B871-6F4D1E95F4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594651"/>
                <a:ext cx="5446643" cy="2246769"/>
              </a:xfrm>
              <a:prstGeom prst="rect">
                <a:avLst/>
              </a:prstGeom>
              <a:blipFill>
                <a:blip r:embed="rId5"/>
                <a:stretch>
                  <a:fillRect l="-1120" t="-1630" r="-336" b="-40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473616A-106D-4160-938A-FB0F0790DD83}"/>
                  </a:ext>
                </a:extLst>
              </p:cNvPr>
              <p:cNvSpPr txBox="1"/>
              <p:nvPr/>
            </p:nvSpPr>
            <p:spPr>
              <a:xfrm>
                <a:off x="1689830" y="2179596"/>
                <a:ext cx="23334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𝟑𝟐𝟎𝟎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𝟑𝟓𝟎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𝟏𝟒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473616A-106D-4160-938A-FB0F0790DD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830" y="2179596"/>
                <a:ext cx="2333459" cy="307777"/>
              </a:xfrm>
              <a:prstGeom prst="rect">
                <a:avLst/>
              </a:prstGeom>
              <a:blipFill>
                <a:blip r:embed="rId6"/>
                <a:stretch>
                  <a:fillRect l="-2089" r="-2089"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D1A4459-BD80-4165-97C2-496D2AF43E38}"/>
                  </a:ext>
                </a:extLst>
              </p:cNvPr>
              <p:cNvSpPr txBox="1"/>
              <p:nvPr/>
            </p:nvSpPr>
            <p:spPr>
              <a:xfrm>
                <a:off x="2307370" y="2677466"/>
                <a:ext cx="109837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𝟗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full cups</a:t>
                </a: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D1A4459-BD80-4165-97C2-496D2AF43E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7370" y="2677466"/>
                <a:ext cx="1098378" cy="307777"/>
              </a:xfrm>
              <a:prstGeom prst="rect">
                <a:avLst/>
              </a:prstGeom>
              <a:blipFill>
                <a:blip r:embed="rId7"/>
                <a:stretch>
                  <a:fillRect l="-8333" t="-25490" r="-14444" b="-49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EC57B6F-BE94-41E4-9B2E-C9BC1DD9B65F}"/>
                  </a:ext>
                </a:extLst>
              </p:cNvPr>
              <p:cNvSpPr txBox="1"/>
              <p:nvPr/>
            </p:nvSpPr>
            <p:spPr>
              <a:xfrm>
                <a:off x="1026250" y="5955538"/>
                <a:ext cx="3660617" cy="3147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𝟕</m:t>
                        </m:r>
                      </m:e>
                      <m:sup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𝟒𝟗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𝟏𝟓𝟑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𝟗</m:t>
                    </m:r>
                    <m:sSup>
                      <m:sSup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EC57B6F-BE94-41E4-9B2E-C9BC1DD9B6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250" y="5955538"/>
                <a:ext cx="3660617" cy="314766"/>
              </a:xfrm>
              <a:prstGeom prst="rect">
                <a:avLst/>
              </a:prstGeom>
              <a:blipFill>
                <a:blip r:embed="rId8"/>
                <a:stretch>
                  <a:fillRect l="-1830" t="-21154" r="-666" b="-480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FB790455-461A-4713-86DA-22199BDACC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1302" y="2063833"/>
            <a:ext cx="1651412" cy="136516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78C4752-9623-4D37-9DD7-9F90F99D73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" t="677" r="52027" b="-677"/>
          <a:stretch/>
        </p:blipFill>
        <p:spPr>
          <a:xfrm>
            <a:off x="10811267" y="5409934"/>
            <a:ext cx="1161535" cy="121615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3AC1D46-18C0-480B-BB26-9DF87B48634B}"/>
                  </a:ext>
                </a:extLst>
              </p:cNvPr>
              <p:cNvSpPr txBox="1"/>
              <p:nvPr/>
            </p:nvSpPr>
            <p:spPr>
              <a:xfrm>
                <a:off x="6387548" y="3594651"/>
                <a:ext cx="5473149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jug below holds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3.2</m:t>
                    </m:r>
                  </m:oMath>
                </a14:m>
                <a:r>
                  <a:rPr lang="en-GB" sz="2000" dirty="0"/>
                  <a:t> litres of liquid.</a:t>
                </a:r>
              </a:p>
              <a:p>
                <a:r>
                  <a:rPr lang="en-GB" sz="2000" dirty="0"/>
                  <a:t>The base of the jug is a circle with diameter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I want to make squash using squash and water in the ratio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1:7</m:t>
                    </m:r>
                  </m:oMath>
                </a14:m>
                <a:r>
                  <a:rPr lang="en-GB" sz="2000" dirty="0"/>
                  <a:t>. How much water will I need if I fill the jug with squash?</a:t>
                </a: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3AC1D46-18C0-480B-BB26-9DF87B4863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7548" y="3594651"/>
                <a:ext cx="5473149" cy="1938992"/>
              </a:xfrm>
              <a:prstGeom prst="rect">
                <a:avLst/>
              </a:prstGeom>
              <a:blipFill>
                <a:blip r:embed="rId10"/>
                <a:stretch>
                  <a:fillRect l="-1225" t="-1887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DDAA2A5-E560-4BF4-B124-11FE5D5162FD}"/>
                  </a:ext>
                </a:extLst>
              </p:cNvPr>
              <p:cNvSpPr txBox="1"/>
              <p:nvPr/>
            </p:nvSpPr>
            <p:spPr>
              <a:xfrm>
                <a:off x="7842465" y="5891322"/>
                <a:ext cx="2142510" cy="4431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𝟖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litres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DDAA2A5-E560-4BF4-B124-11FE5D5162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2465" y="5891322"/>
                <a:ext cx="2142510" cy="443198"/>
              </a:xfrm>
              <a:prstGeom prst="rect">
                <a:avLst/>
              </a:prstGeom>
              <a:blipFill>
                <a:blip r:embed="rId11"/>
                <a:stretch>
                  <a:fillRect t="-1370" r="-6534" b="-205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607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2049</Words>
  <Application>Microsoft Office PowerPoint</Application>
  <PresentationFormat>Widescreen</PresentationFormat>
  <Paragraphs>147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Andy’s SSDD Questions 3</vt:lpstr>
      <vt:lpstr>Hyperlinks: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Andy’s SSDD Questions</dc:title>
  <dc:creator>A.Lutwyche</dc:creator>
  <cp:lastModifiedBy>A.Lutwyche</cp:lastModifiedBy>
  <cp:revision>36</cp:revision>
  <dcterms:created xsi:type="dcterms:W3CDTF">2018-03-11T12:32:54Z</dcterms:created>
  <dcterms:modified xsi:type="dcterms:W3CDTF">2018-03-13T20:26:19Z</dcterms:modified>
</cp:coreProperties>
</file>