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61" y="1639330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3614" y="280086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14" y="280086"/>
                <a:ext cx="5568778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1094" t="-2765" r="-186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63614" y="1559364"/>
            <a:ext cx="31715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designer wants to put a coloured trim around the top. What would be the length of the trim on one cup?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074" y="1639330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1427" y="280086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27" y="280086"/>
                <a:ext cx="5568778" cy="1323439"/>
              </a:xfrm>
              <a:prstGeom prst="rect">
                <a:avLst/>
              </a:prstGeom>
              <a:blipFill rotWithShape="0">
                <a:blip r:embed="rId4"/>
                <a:stretch>
                  <a:fillRect l="-1205" t="-2765" r="-1862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01427" y="1559364"/>
                <a:ext cx="317156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There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of straw visible outside the cup on the right. How long is the straw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27" y="1559364"/>
                <a:ext cx="3171567" cy="1323439"/>
              </a:xfrm>
              <a:prstGeom prst="rect">
                <a:avLst/>
              </a:prstGeom>
              <a:blipFill rotWithShape="0">
                <a:blip r:embed="rId5"/>
                <a:stretch>
                  <a:fillRect l="-2115" t="-2765" r="-250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91" y="5007799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6344" y="3648555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44" y="3648555"/>
                <a:ext cx="5568778" cy="1323439"/>
              </a:xfrm>
              <a:prstGeom prst="rect">
                <a:avLst/>
              </a:prstGeom>
              <a:blipFill rotWithShape="0">
                <a:blip r:embed="rId6"/>
                <a:stretch>
                  <a:fillRect l="-1205" t="-2765" r="-1862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6344" y="4878406"/>
                <a:ext cx="3171567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is the volume of one cup to the nearest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44" y="4878406"/>
                <a:ext cx="3171567" cy="734240"/>
              </a:xfrm>
              <a:prstGeom prst="rect">
                <a:avLst/>
              </a:prstGeom>
              <a:blipFill rotWithShape="0">
                <a:blip r:embed="rId7"/>
                <a:stretch>
                  <a:fillRect l="-2115" t="-4132" b="-9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52" y="5010571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23805" y="3651327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805" y="3651327"/>
                <a:ext cx="5568778" cy="1323439"/>
              </a:xfrm>
              <a:prstGeom prst="rect">
                <a:avLst/>
              </a:prstGeom>
              <a:blipFill rotWithShape="0">
                <a:blip r:embed="rId8"/>
                <a:stretch>
                  <a:fillRect l="-1094" t="-2765" r="-186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23805" y="4881178"/>
                <a:ext cx="31715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drinks machine dispenses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/>
                  <a:t> of coffee (to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000" dirty="0"/>
                  <a:t>) and I want to put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/>
                  <a:t> of milk (to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000" dirty="0"/>
                  <a:t>). Will my cup definitely not overflow? Explain your answer.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805" y="4881178"/>
                <a:ext cx="3171567" cy="1938992"/>
              </a:xfrm>
              <a:prstGeom prst="rect">
                <a:avLst/>
              </a:prstGeom>
              <a:blipFill rotWithShape="0">
                <a:blip r:embed="rId9"/>
                <a:stretch>
                  <a:fillRect l="-1919" t="-1887" r="-1919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7343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61" y="1639330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63614" y="280086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14" y="280086"/>
                <a:ext cx="5568778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1094" t="-2765" r="-186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63614" y="1559364"/>
            <a:ext cx="31715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designer wants to put a coloured trim around the top. What would be the length of the trim on one cup?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074" y="1639330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01427" y="280086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27" y="280086"/>
                <a:ext cx="5568778" cy="1323439"/>
              </a:xfrm>
              <a:prstGeom prst="rect">
                <a:avLst/>
              </a:prstGeom>
              <a:blipFill rotWithShape="0">
                <a:blip r:embed="rId4"/>
                <a:stretch>
                  <a:fillRect l="-1205" t="-2765" r="-1862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01427" y="1559364"/>
                <a:ext cx="317156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There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of straw visible outside the cup on the right. How long is the straw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27" y="1559364"/>
                <a:ext cx="3171567" cy="1323439"/>
              </a:xfrm>
              <a:prstGeom prst="rect">
                <a:avLst/>
              </a:prstGeom>
              <a:blipFill rotWithShape="0">
                <a:blip r:embed="rId5"/>
                <a:stretch>
                  <a:fillRect l="-2115" t="-2765" r="-250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91" y="5007799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6344" y="3648555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44" y="3648555"/>
                <a:ext cx="5568778" cy="1323439"/>
              </a:xfrm>
              <a:prstGeom prst="rect">
                <a:avLst/>
              </a:prstGeom>
              <a:blipFill rotWithShape="0">
                <a:blip r:embed="rId6"/>
                <a:stretch>
                  <a:fillRect l="-1205" t="-2765" r="-1862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6344" y="4878406"/>
                <a:ext cx="3171567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What is the volume of one cup to the nearest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10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/>
                  <a:t>?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44" y="4878406"/>
                <a:ext cx="3171567" cy="734240"/>
              </a:xfrm>
              <a:prstGeom prst="rect">
                <a:avLst/>
              </a:prstGeom>
              <a:blipFill rotWithShape="0">
                <a:blip r:embed="rId7"/>
                <a:stretch>
                  <a:fillRect l="-2115" t="-4132" b="-9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52" y="5010571"/>
            <a:ext cx="2272491" cy="17134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323805" y="3651327"/>
                <a:ext cx="556877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paper cups below are identical frustums. They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top (where the liquid goes in/out)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at the base. The cups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805" y="3651327"/>
                <a:ext cx="5568778" cy="1323439"/>
              </a:xfrm>
              <a:prstGeom prst="rect">
                <a:avLst/>
              </a:prstGeom>
              <a:blipFill rotWithShape="0">
                <a:blip r:embed="rId8"/>
                <a:stretch>
                  <a:fillRect l="-1094" t="-2765" r="-1860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23805" y="4881178"/>
                <a:ext cx="3171567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drinks machine dispenses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/>
                  <a:t> of coffee (to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000" dirty="0"/>
                  <a:t>) and I want to put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000" dirty="0"/>
                  <a:t> of milk (to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𝑠𝑓</m:t>
                    </m:r>
                  </m:oMath>
                </a14:m>
                <a:r>
                  <a:rPr lang="en-GB" sz="2000" dirty="0"/>
                  <a:t>). Will my cup definitely not overflow? Explain your answer.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805" y="4881178"/>
                <a:ext cx="3171567" cy="1938992"/>
              </a:xfrm>
              <a:prstGeom prst="rect">
                <a:avLst/>
              </a:prstGeom>
              <a:blipFill rotWithShape="0">
                <a:blip r:embed="rId9"/>
                <a:stretch>
                  <a:fillRect l="-1919" t="-1887" r="-1919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346071" y="2908549"/>
                <a:ext cx="15992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6071" y="2908549"/>
                <a:ext cx="1599284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5725" t="-25490" r="-4580" b="-49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72580" y="2810594"/>
                <a:ext cx="2827569" cy="385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580" y="2810594"/>
                <a:ext cx="2827569" cy="38517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40043" y="5729738"/>
                <a:ext cx="3872463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043" y="5729738"/>
                <a:ext cx="3872463" cy="5203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71616" y="6313505"/>
                <a:ext cx="1009315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𝟔𝟒𝟎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616" y="6313505"/>
                <a:ext cx="1009315" cy="314766"/>
              </a:xfrm>
              <a:prstGeom prst="rect">
                <a:avLst/>
              </a:prstGeom>
              <a:blipFill rotWithShape="0">
                <a:blip r:embed="rId13"/>
                <a:stretch>
                  <a:fillRect l="-6061" t="-1961" r="-3030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9678452" y="4664217"/>
                <a:ext cx="230672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No;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𝟔𝟏𝟓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𝟔𝟒𝟎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8452" y="4664217"/>
                <a:ext cx="2306722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6878" t="-25490" r="-2910" b="-49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35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2049</Words>
  <Application>Microsoft Office PowerPoint</Application>
  <PresentationFormat>Widescreen</PresentationFormat>
  <Paragraphs>147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3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36</cp:revision>
  <dcterms:created xsi:type="dcterms:W3CDTF">2018-03-11T12:32:54Z</dcterms:created>
  <dcterms:modified xsi:type="dcterms:W3CDTF">2018-03-13T20:26:19Z</dcterms:modified>
</cp:coreProperties>
</file>