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4"/>
    <p:sldId id="27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microsoft.com/office/2015/10/relationships/revisionInfo" Target="revisionInfo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B23E6-5E73-4CFA-B54E-0FFA5DEC2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EE806F-15EC-49DE-BE42-8056EB0DF4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508735-BE4A-4B59-8C35-A4A749FA4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42B89-9978-4E86-8431-76B03EAC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46DBA-3387-4C65-9B5E-25F966FD7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11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1FCF3-9245-4D28-9F46-28356C3FD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95CC66-9A0D-4DDF-B76E-F9A0286BA7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C266A-3DA5-4EA9-8280-92E1607B7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9058A-A959-47DA-AB38-91D334BCE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325DE-E6AF-4D82-BBFA-712A59BFB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18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0FEEA-2D3C-4515-A7D2-69E77256C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8BB4D-388E-43E6-A195-5D8AE028A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C5B90-CEE0-4A68-AB8A-07ECB7581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99982-6561-405E-BD67-868B13FE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9BD62-E4A4-4C59-BFB6-DAF006D52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5327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6AE36-15CB-4E87-8404-1933C291C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C307A-625D-4FE4-A27D-51EA26795A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BE855B-5526-437D-B746-A19414B7D8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E09198-92D6-408A-B9BF-BEE1C111E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B974A5-45F2-4797-A04E-9EBCA6399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CBB4A5-8ABF-43B4-93C5-D6C2EBB6F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877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275C0-6870-400B-BD98-8EF2109E9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37143-0354-4005-B21F-C5B50D67E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42B830-F241-43FF-8FD0-A01242FFF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2EF6EE-9812-4191-B2C2-EBBDEC5FB1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E9D4FD-F344-47A1-B9D9-3381464025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CE33B4-050B-4028-968D-D92BFF191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5F5CBC-39F5-49C9-BAB3-BAEE89DDB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53272C-A6A3-46BC-ABE0-52C7531F8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0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30FCD-8D44-4055-B256-0C60E23D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7D21C-5EC6-4F53-86F8-BE89C96F6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CCC23-BA32-4E35-B154-F37B94272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9C2689-28A2-4BCA-A3C2-FCF55E5D9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79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0A71B9-F1BA-47AB-A6FE-10F0E2D03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12DEBC-7C9A-4A34-8B87-9BBB5ED3C0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4546DA-3D28-4610-B897-4011E7614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4F903-8342-4F7D-85A3-2120A6EC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2EA03-52C4-4C32-9B4C-B676DD936E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5B88F-0E80-4E07-B88D-19BA413DD9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CABD44-7A17-40C8-8DDE-07EBFCAD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C1C568-5A1B-4418-A402-6BAA1ED0A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4E8F1-2D02-4425-B97F-FDB626A0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4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3AF88-B6C5-4A8D-A523-FE6AB8F3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AF22A-5D71-491C-AD41-86425894CE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EC536-4E97-45B8-90E7-B646C6573F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A6F11-7CE0-4365-9386-DE3504AA9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65737C-DC09-4FE9-BCB4-0FEE2BDB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1AFF5-605E-4B71-986E-83F9815FA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8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88834-03FD-43CA-BB64-E4D350221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8466C-D344-4A57-AFFC-936007229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59E92-97E3-47F0-A22A-67F9F24D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8DA4D-53A3-43BA-9893-B279BF720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A7F396-A6E7-4386-A8B8-DF2958313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231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D482D5-314E-49DC-B503-B99807F234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19C661-DD9A-4320-B059-99681153EA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A086C-0FFD-4364-A66A-293FB0272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96D43-395F-4A4A-AFD7-78631653B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A0FAD-3C7D-44EB-9F79-567D64C4D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89595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81708-B5D3-46EA-8210-6D4E69192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DF8D9-CBE1-421A-8345-C23E4904E3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A2D5F-EB5C-4DD5-9B87-4E26D81C45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49ACC-80CD-4B5A-BB70-7CEF0561BEB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53D93-4EAD-4AF1-9434-5D27F5C97B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FF7F38-1B7A-4E60-A946-C5326EE9C3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1A80C-CD38-46F1-8A5B-4B39141946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305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hyperlink" Target="https://ssddproblems.com/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Relationship Id="rId4" Type="http://schemas.openxmlformats.org/officeDocument/2006/relationships/image" Target="../media/image2.jpe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Relationship Id="rId4" Type="http://schemas.openxmlformats.org/officeDocument/2006/relationships/image" Target="../media/image2.jpe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421516C-90AB-4A41-9E31-455810B8E1CC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/>
            <p:txBody>
              <a:bodyPr/>
              <a:lstStyle/>
              <a:p>
                <a:r>
                  <a:rPr lang="en-GB" b="1" dirty="0"/>
                  <a:t>Andy’s SSDD Questions 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en-GB" b="1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421516C-90AB-4A41-9E31-455810B8E1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 rotWithShape="0">
                <a:blip r:embed="rId2"/>
                <a:stretch>
                  <a:fillRect b="-173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C3E20F9A-AECC-4304-BE27-F7DEDE6A2B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Inspired by Craig Barton’s SSDD Questions</a:t>
            </a:r>
            <a:r>
              <a:rPr lang="en-GB"/>
              <a:t>, website below:</a:t>
            </a:r>
            <a:endParaRPr lang="en-GB" dirty="0"/>
          </a:p>
          <a:p>
            <a:endParaRPr lang="en-GB" dirty="0"/>
          </a:p>
          <a:p>
            <a:r>
              <a:rPr lang="en-GB" dirty="0">
                <a:hlinkClick r:id="rId3"/>
              </a:rPr>
              <a:t>https://ssddproblems.com/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4841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17" y="2299214"/>
            <a:ext cx="1355519" cy="10618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55373" y="280086"/>
                <a:ext cx="5593492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boat below has two triangular sails.</a:t>
                </a:r>
              </a:p>
              <a:p>
                <a:r>
                  <a:rPr lang="en-GB" sz="2000" dirty="0"/>
                  <a:t>Sail A has a base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/>
                  <a:t> metres and a height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/>
                  <a:t> metres.</a:t>
                </a:r>
              </a:p>
              <a:p>
                <a:r>
                  <a:rPr lang="en-GB" sz="2000" dirty="0"/>
                  <a:t>Sail B has a base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000" dirty="0"/>
                  <a:t> metres and a height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000" dirty="0"/>
                  <a:t> metres.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Which sail has the greater area?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73" y="280086"/>
                <a:ext cx="5593492" cy="2246769"/>
              </a:xfrm>
              <a:prstGeom prst="rect">
                <a:avLst/>
              </a:prstGeom>
              <a:blipFill rotWithShape="0">
                <a:blip r:embed="rId3"/>
                <a:stretch>
                  <a:fillRect l="-1200" t="-1626" b="-3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8695" y="2526855"/>
            <a:ext cx="1064913" cy="8341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327045" y="280086"/>
                <a:ext cx="5593492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boat below has two triangular sails.</a:t>
                </a:r>
              </a:p>
              <a:p>
                <a:r>
                  <a:rPr lang="en-GB" sz="2000" dirty="0"/>
                  <a:t>Sail A has a base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/>
                  <a:t> metres and a height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/>
                  <a:t> metres.</a:t>
                </a:r>
              </a:p>
              <a:p>
                <a:r>
                  <a:rPr lang="en-GB" sz="2000" dirty="0"/>
                  <a:t>Sail B has a base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000" dirty="0"/>
                  <a:t> metres and a height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000" dirty="0"/>
                  <a:t> metres.</a:t>
                </a:r>
              </a:p>
              <a:p>
                <a:r>
                  <a:rPr lang="en-GB" sz="2000" dirty="0"/>
                  <a:t>The boat’s owner wants to put a trim around the outside of both sails. How much trim does the boat’s owner need to the nearest centimetre?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7045" y="280086"/>
                <a:ext cx="5593492" cy="2554545"/>
              </a:xfrm>
              <a:prstGeom prst="rect">
                <a:avLst/>
              </a:prstGeom>
              <a:blipFill rotWithShape="0">
                <a:blip r:embed="rId5"/>
                <a:stretch>
                  <a:fillRect l="-1200" t="-1432" b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17" y="5663565"/>
            <a:ext cx="1355519" cy="10618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5373" y="3644437"/>
                <a:ext cx="5593492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boat below has two triangular sails.</a:t>
                </a:r>
              </a:p>
              <a:p>
                <a:r>
                  <a:rPr lang="en-GB" dirty="0"/>
                  <a:t>Sail A has a base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dirty="0"/>
                  <a:t> metres and a height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dirty="0"/>
                  <a:t> metres.</a:t>
                </a:r>
              </a:p>
              <a:p>
                <a:r>
                  <a:rPr lang="en-GB" dirty="0"/>
                  <a:t>Sail B has a base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dirty="0"/>
                  <a:t> metres and a height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dirty="0"/>
                  <a:t> metres.</a:t>
                </a:r>
              </a:p>
              <a:p>
                <a:endParaRPr lang="en-GB" dirty="0"/>
              </a:p>
              <a:p>
                <a:r>
                  <a:rPr lang="en-GB" dirty="0"/>
                  <a:t>The boat sails from it mooring to a buoy on a bearing of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55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dirty="0"/>
                  <a:t> and directly back to its mooring. What was the bearing on the return journey?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73" y="3644437"/>
                <a:ext cx="5593492" cy="2031325"/>
              </a:xfrm>
              <a:prstGeom prst="rect">
                <a:avLst/>
              </a:prstGeom>
              <a:blipFill rotWithShape="0">
                <a:blip r:embed="rId6"/>
                <a:stretch>
                  <a:fillRect l="-981" t="-1802" b="-39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089" y="5663565"/>
            <a:ext cx="1355519" cy="10618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27045" y="3644437"/>
                <a:ext cx="5593492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boat below has two triangular sails.</a:t>
                </a:r>
              </a:p>
              <a:p>
                <a:r>
                  <a:rPr lang="en-GB" dirty="0"/>
                  <a:t>Sail A has a base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dirty="0"/>
                  <a:t> metres and a height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dirty="0"/>
                  <a:t> metres.</a:t>
                </a:r>
              </a:p>
              <a:p>
                <a:r>
                  <a:rPr lang="en-GB" dirty="0"/>
                  <a:t>Sail B has a base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dirty="0"/>
                  <a:t> metres and a height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dirty="0"/>
                  <a:t> metres.</a:t>
                </a:r>
              </a:p>
              <a:p>
                <a:endParaRPr lang="en-GB" dirty="0"/>
              </a:p>
              <a:p>
                <a:r>
                  <a:rPr lang="en-GB" dirty="0"/>
                  <a:t>The boat travelled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dirty="0"/>
                  <a:t> in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/>
                  <a:t> hours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GB" dirty="0"/>
                  <a:t> minutes.</a:t>
                </a:r>
              </a:p>
              <a:p>
                <a:r>
                  <a:rPr lang="en-GB" dirty="0"/>
                  <a:t>What was the average speed of the boat?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7045" y="3644437"/>
                <a:ext cx="5593492" cy="1754326"/>
              </a:xfrm>
              <a:prstGeom prst="rect">
                <a:avLst/>
              </a:prstGeom>
              <a:blipFill rotWithShape="0">
                <a:blip r:embed="rId7"/>
                <a:stretch>
                  <a:fillRect l="-981" t="-2083" b="-4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626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17" y="2299214"/>
            <a:ext cx="1355519" cy="10618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55373" y="280086"/>
                <a:ext cx="5593492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boat below has two triangular sails.</a:t>
                </a:r>
              </a:p>
              <a:p>
                <a:r>
                  <a:rPr lang="en-GB" sz="2000" dirty="0"/>
                  <a:t>Sail A has a base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/>
                  <a:t> metres and a height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/>
                  <a:t> metres.</a:t>
                </a:r>
              </a:p>
              <a:p>
                <a:r>
                  <a:rPr lang="en-GB" sz="2000" dirty="0"/>
                  <a:t>Sail B has a base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000" dirty="0"/>
                  <a:t> metres and a height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000" dirty="0"/>
                  <a:t> metres.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Which sail has the greater area?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73" y="280086"/>
                <a:ext cx="5593492" cy="2246769"/>
              </a:xfrm>
              <a:prstGeom prst="rect">
                <a:avLst/>
              </a:prstGeom>
              <a:blipFill rotWithShape="0">
                <a:blip r:embed="rId3"/>
                <a:stretch>
                  <a:fillRect l="-1200" t="-1626" b="-3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8695" y="2526855"/>
            <a:ext cx="1064913" cy="8341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327045" y="280086"/>
                <a:ext cx="5593492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 boat below has two triangular sails.</a:t>
                </a:r>
              </a:p>
              <a:p>
                <a:r>
                  <a:rPr lang="en-GB" sz="2000" dirty="0"/>
                  <a:t>Sail A has a base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2000" dirty="0"/>
                  <a:t> metres and a height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sz="2000" dirty="0"/>
                  <a:t> metres.</a:t>
                </a:r>
              </a:p>
              <a:p>
                <a:r>
                  <a:rPr lang="en-GB" sz="2000" dirty="0"/>
                  <a:t>Sail B has a base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sz="2000" dirty="0"/>
                  <a:t> metres and a height of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000" dirty="0"/>
                  <a:t> metres.</a:t>
                </a:r>
              </a:p>
              <a:p>
                <a:r>
                  <a:rPr lang="en-GB" sz="2000" dirty="0"/>
                  <a:t>The boat’s owner wants to put a trim around the outside of both sails. How much trim does the boat’s owner need to the nearest centimetre?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7045" y="280086"/>
                <a:ext cx="5593492" cy="2554545"/>
              </a:xfrm>
              <a:prstGeom prst="rect">
                <a:avLst/>
              </a:prstGeom>
              <a:blipFill rotWithShape="0">
                <a:blip r:embed="rId5"/>
                <a:stretch>
                  <a:fillRect l="-1200" t="-1432" b="-33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17" y="5663565"/>
            <a:ext cx="1355519" cy="10618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5373" y="3644437"/>
                <a:ext cx="5593492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boat below has two triangular sails.</a:t>
                </a:r>
              </a:p>
              <a:p>
                <a:r>
                  <a:rPr lang="en-GB" dirty="0"/>
                  <a:t>Sail A has a base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dirty="0"/>
                  <a:t> metres and a height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dirty="0"/>
                  <a:t> metres.</a:t>
                </a:r>
              </a:p>
              <a:p>
                <a:r>
                  <a:rPr lang="en-GB" dirty="0"/>
                  <a:t>Sail B has a base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dirty="0"/>
                  <a:t> metres and a height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dirty="0"/>
                  <a:t> metres.</a:t>
                </a:r>
              </a:p>
              <a:p>
                <a:endParaRPr lang="en-GB" dirty="0"/>
              </a:p>
              <a:p>
                <a:r>
                  <a:rPr lang="en-GB" dirty="0"/>
                  <a:t>The boat sails from it mooring to a buoy on a bearing of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55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dirty="0"/>
                  <a:t> and directly back to its mooring. What was the bearing on the return journey?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373" y="3644437"/>
                <a:ext cx="5593492" cy="2031325"/>
              </a:xfrm>
              <a:prstGeom prst="rect">
                <a:avLst/>
              </a:prstGeom>
              <a:blipFill rotWithShape="0">
                <a:blip r:embed="rId6"/>
                <a:stretch>
                  <a:fillRect l="-981" t="-1802" b="-39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8089" y="5663565"/>
            <a:ext cx="1355519" cy="10618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327045" y="3644437"/>
                <a:ext cx="5593492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boat below has two triangular sails.</a:t>
                </a:r>
              </a:p>
              <a:p>
                <a:r>
                  <a:rPr lang="en-GB" dirty="0"/>
                  <a:t>Sail A has a base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dirty="0"/>
                  <a:t> metres and a height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GB" dirty="0"/>
                  <a:t> metres.</a:t>
                </a:r>
              </a:p>
              <a:p>
                <a:r>
                  <a:rPr lang="en-GB" dirty="0"/>
                  <a:t>Sail B has a base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dirty="0"/>
                  <a:t> metres and a height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dirty="0"/>
                  <a:t> metres.</a:t>
                </a:r>
              </a:p>
              <a:p>
                <a:endParaRPr lang="en-GB" dirty="0"/>
              </a:p>
              <a:p>
                <a:r>
                  <a:rPr lang="en-GB" dirty="0"/>
                  <a:t>The boat travelled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𝑘𝑚</m:t>
                    </m:r>
                  </m:oMath>
                </a14:m>
                <a:r>
                  <a:rPr lang="en-GB" dirty="0"/>
                  <a:t> in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GB" dirty="0"/>
                  <a:t> hours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GB" dirty="0"/>
                  <a:t> minutes.</a:t>
                </a:r>
              </a:p>
              <a:p>
                <a:r>
                  <a:rPr lang="en-GB" dirty="0"/>
                  <a:t>What was the average speed of the boat?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7045" y="3644437"/>
                <a:ext cx="5593492" cy="1754326"/>
              </a:xfrm>
              <a:prstGeom prst="rect">
                <a:avLst/>
              </a:prstGeom>
              <a:blipFill rotWithShape="0">
                <a:blip r:embed="rId7"/>
                <a:stretch>
                  <a:fillRect l="-981" t="-2083" b="-45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507433" y="5675762"/>
                <a:ext cx="2293898" cy="5782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𝟑𝟗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𝟐𝟔𝟎</m:t>
                          </m:r>
                        </m:den>
                      </m:f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𝒌𝒎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𝒉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7433" y="5675762"/>
                <a:ext cx="2293898" cy="578235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5711" y="5905358"/>
                <a:ext cx="30071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𝟑𝟔𝟎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𝟏𝟖𝟎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𝟓𝟓</m:t>
                          </m:r>
                        </m:e>
                      </m:d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𝟐𝟑𝟓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711" y="5905358"/>
                <a:ext cx="3007105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1417" r="-1619"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52087" y="2557748"/>
                <a:ext cx="1382814" cy="3147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Sail A: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𝟑𝟎</m:t>
                    </m:r>
                    <m:sSup>
                      <m:sSup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087" y="2557748"/>
                <a:ext cx="1382814" cy="314766"/>
              </a:xfrm>
              <a:prstGeom prst="rect">
                <a:avLst/>
              </a:prstGeom>
              <a:blipFill rotWithShape="0">
                <a:blip r:embed="rId10"/>
                <a:stretch>
                  <a:fillRect l="-11454" t="-21569" r="-3524" b="-50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46674" y="2892441"/>
                <a:ext cx="1371594" cy="3147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Sail B: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𝟑𝟎</m:t>
                    </m:r>
                    <m:sSup>
                      <m:sSup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674" y="2892441"/>
                <a:ext cx="1371594" cy="314766"/>
              </a:xfrm>
              <a:prstGeom prst="rect">
                <a:avLst/>
              </a:prstGeom>
              <a:blipFill rotWithShape="0">
                <a:blip r:embed="rId11"/>
                <a:stretch>
                  <a:fillRect l="-11556" t="-21154" r="-3556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2313530" y="2711562"/>
            <a:ext cx="203857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They are the same!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355874" y="2746520"/>
                <a:ext cx="4422301" cy="3466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e>
                            <m:sup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𝟏𝟐</m:t>
                              </m:r>
                            </m:e>
                            <m:sup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e>
                            <m:sup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e>
                            <m:sup>
                              <m:r>
                                <a:rPr lang="en-GB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5874" y="2746520"/>
                <a:ext cx="4422301" cy="346633"/>
              </a:xfrm>
              <a:prstGeom prst="rect">
                <a:avLst/>
              </a:prstGeom>
              <a:blipFill rotWithShape="0">
                <a:blip r:embed="rId12"/>
                <a:stretch>
                  <a:fillRect l="-828" r="-276"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857465" y="3096121"/>
                <a:ext cx="159383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000" b="1" dirty="0">
                    <a:solidFill>
                      <a:srgbClr val="FF0000"/>
                    </a:solidFill>
                  </a:rPr>
                  <a:t>Total: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𝟓𝟕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𝟔𝟔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7465" y="3096121"/>
                <a:ext cx="1593834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9962" t="-26000" r="-4598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865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2049</Words>
  <Application>Microsoft Office PowerPoint</Application>
  <PresentationFormat>Widescreen</PresentationFormat>
  <Paragraphs>147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Andy’s SSDD Questions 3</vt:lpstr>
      <vt:lpstr>Hyperlinks: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Andy’s SSDD Questions</dc:title>
  <dc:creator>A.Lutwyche</dc:creator>
  <cp:lastModifiedBy>A.Lutwyche</cp:lastModifiedBy>
  <cp:revision>36</cp:revision>
  <dcterms:created xsi:type="dcterms:W3CDTF">2018-03-11T12:32:54Z</dcterms:created>
  <dcterms:modified xsi:type="dcterms:W3CDTF">2018-03-13T20:26:19Z</dcterms:modified>
</cp:coreProperties>
</file>