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4"/>
    <p:sldId id="26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237F1CD-5C7B-4C46-8A4A-72A1B3B33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405" y="1154182"/>
            <a:ext cx="2213938" cy="15117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3164A09-7531-4D0E-9DC8-5FC65AB8B770}"/>
              </a:ext>
            </a:extLst>
          </p:cNvPr>
          <p:cNvSpPr txBox="1"/>
          <p:nvPr/>
        </p:nvSpPr>
        <p:spPr>
          <a:xfrm>
            <a:off x="271669" y="610727"/>
            <a:ext cx="5539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area and perimeter of this triangle: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FB1AAFB-C513-42F8-B970-F999895A9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6791" y="1339713"/>
            <a:ext cx="2213938" cy="15117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34A1040F-730F-4738-8083-FC7E7B110E06}"/>
                  </a:ext>
                </a:extLst>
              </p:cNvPr>
              <p:cNvSpPr txBox="1"/>
              <p:nvPr/>
            </p:nvSpPr>
            <p:spPr>
              <a:xfrm>
                <a:off x="6414056" y="165651"/>
                <a:ext cx="553940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Below is the sketch of a zipwire. In order to be safe the zipwire cannot make an angle greater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 with the ground.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A1040F-730F-4738-8083-FC7E7B110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6" y="165651"/>
                <a:ext cx="5539409" cy="1200329"/>
              </a:xfrm>
              <a:prstGeom prst="rect">
                <a:avLst/>
              </a:prstGeom>
              <a:blipFill>
                <a:blip r:embed="rId3"/>
                <a:stretch>
                  <a:fillRect l="-1650" t="-4061" r="-209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4F1D9B3-AF28-4392-ADCB-A08C93B67AE9}"/>
              </a:ext>
            </a:extLst>
          </p:cNvPr>
          <p:cNvSpPr/>
          <p:nvPr/>
        </p:nvSpPr>
        <p:spPr>
          <a:xfrm>
            <a:off x="6414056" y="2871100"/>
            <a:ext cx="5247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Is this zipwire safe? Explain your answer.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065948FD-5EC9-4928-8D6E-3E535B0BF1EA}"/>
                  </a:ext>
                </a:extLst>
              </p:cNvPr>
              <p:cNvSpPr txBox="1"/>
              <p:nvPr/>
            </p:nvSpPr>
            <p:spPr>
              <a:xfrm>
                <a:off x="6414056" y="4016496"/>
                <a:ext cx="5539409" cy="840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Calculate the angle of elevation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/>
                  <a:t> below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dirty="0"/>
                  <a:t>: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65948FD-5EC9-4928-8D6E-3E535B0BF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6" y="4016496"/>
                <a:ext cx="5539409" cy="840871"/>
              </a:xfrm>
              <a:prstGeom prst="rect">
                <a:avLst/>
              </a:prstGeom>
              <a:blipFill>
                <a:blip r:embed="rId4"/>
                <a:stretch>
                  <a:fillRect l="-1650" t="-4348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CB4217B-2210-48CD-8D4D-AB90708F8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791" y="4796720"/>
            <a:ext cx="2213938" cy="14712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C8F3FDF8-A9E3-4705-8560-9DE514790AD6}"/>
                  </a:ext>
                </a:extLst>
              </p:cNvPr>
              <p:cNvSpPr txBox="1"/>
              <p:nvPr/>
            </p:nvSpPr>
            <p:spPr>
              <a:xfrm>
                <a:off x="271670" y="3817716"/>
                <a:ext cx="5539409" cy="1352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400" dirty="0"/>
                  <a:t> is the midpoint of the line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r>
                  <a:rPr lang="en-GB" sz="2400" dirty="0"/>
                  <a:t>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𝐵𝐷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r>
                  <a:rPr lang="en-GB" sz="2400" dirty="0"/>
                  <a:t>Explain your answer.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F3FDF8-A9E3-4705-8560-9DE514790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70" y="3817716"/>
                <a:ext cx="5539409" cy="1352550"/>
              </a:xfrm>
              <a:prstGeom prst="rect">
                <a:avLst/>
              </a:prstGeom>
              <a:blipFill>
                <a:blip r:embed="rId6"/>
                <a:stretch>
                  <a:fillRect l="-1762" t="-3604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8CA10F8-8CDF-4DED-B4DC-C9A1B4FFC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4405" y="5140295"/>
            <a:ext cx="2213938" cy="147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2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237F1CD-5C7B-4C46-8A4A-72A1B3B33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405" y="1154182"/>
            <a:ext cx="2213938" cy="15117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3164A09-7531-4D0E-9DC8-5FC65AB8B770}"/>
              </a:ext>
            </a:extLst>
          </p:cNvPr>
          <p:cNvSpPr txBox="1"/>
          <p:nvPr/>
        </p:nvSpPr>
        <p:spPr>
          <a:xfrm>
            <a:off x="271669" y="610727"/>
            <a:ext cx="5539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area and perimeter of this triangle: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FB1AAFB-C513-42F8-B970-F999895A9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6791" y="1339713"/>
            <a:ext cx="2213938" cy="15117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34A1040F-730F-4738-8083-FC7E7B110E06}"/>
                  </a:ext>
                </a:extLst>
              </p:cNvPr>
              <p:cNvSpPr txBox="1"/>
              <p:nvPr/>
            </p:nvSpPr>
            <p:spPr>
              <a:xfrm>
                <a:off x="6414056" y="165651"/>
                <a:ext cx="553940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Below is the sketch of a zipwire. In order to be safe the zipwire cannot make an angle greater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 with the ground.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A1040F-730F-4738-8083-FC7E7B110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6" y="165651"/>
                <a:ext cx="5539409" cy="1200329"/>
              </a:xfrm>
              <a:prstGeom prst="rect">
                <a:avLst/>
              </a:prstGeom>
              <a:blipFill>
                <a:blip r:embed="rId3"/>
                <a:stretch>
                  <a:fillRect l="-1650" t="-4061" r="-209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4F1D9B3-AF28-4392-ADCB-A08C93B67AE9}"/>
              </a:ext>
            </a:extLst>
          </p:cNvPr>
          <p:cNvSpPr/>
          <p:nvPr/>
        </p:nvSpPr>
        <p:spPr>
          <a:xfrm>
            <a:off x="6414056" y="2871100"/>
            <a:ext cx="5247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Is this zipwire safe? Explain your answer.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065948FD-5EC9-4928-8D6E-3E535B0BF1EA}"/>
                  </a:ext>
                </a:extLst>
              </p:cNvPr>
              <p:cNvSpPr txBox="1"/>
              <p:nvPr/>
            </p:nvSpPr>
            <p:spPr>
              <a:xfrm>
                <a:off x="6414056" y="4016496"/>
                <a:ext cx="5539409" cy="840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Calculate the angle of elevation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̂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/>
                  <a:t> below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dirty="0"/>
                  <a:t>: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65948FD-5EC9-4928-8D6E-3E535B0BF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056" y="4016496"/>
                <a:ext cx="5539409" cy="840871"/>
              </a:xfrm>
              <a:prstGeom prst="rect">
                <a:avLst/>
              </a:prstGeom>
              <a:blipFill>
                <a:blip r:embed="rId4"/>
                <a:stretch>
                  <a:fillRect l="-1650" t="-4348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CB4217B-2210-48CD-8D4D-AB90708F8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791" y="4796720"/>
            <a:ext cx="2213938" cy="14712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C8F3FDF8-A9E3-4705-8560-9DE514790AD6}"/>
                  </a:ext>
                </a:extLst>
              </p:cNvPr>
              <p:cNvSpPr txBox="1"/>
              <p:nvPr/>
            </p:nvSpPr>
            <p:spPr>
              <a:xfrm>
                <a:off x="271670" y="3817716"/>
                <a:ext cx="5539409" cy="1352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point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400" dirty="0"/>
                  <a:t> is the midpoint of the line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r>
                  <a:rPr lang="en-GB" sz="2400" dirty="0"/>
                  <a:t>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𝐵𝐷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r>
                  <a:rPr lang="en-GB" sz="2400" dirty="0"/>
                  <a:t>Explain your answer.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F3FDF8-A9E3-4705-8560-9DE514790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70" y="3817716"/>
                <a:ext cx="5539409" cy="1352550"/>
              </a:xfrm>
              <a:prstGeom prst="rect">
                <a:avLst/>
              </a:prstGeom>
              <a:blipFill>
                <a:blip r:embed="rId6"/>
                <a:stretch>
                  <a:fillRect l="-1762" t="-3604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8CA10F8-8CDF-4DED-B4DC-C9A1B4FFC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4405" y="5140295"/>
            <a:ext cx="2213938" cy="14712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4D997FC0-B678-4180-A951-615B94585F2C}"/>
                  </a:ext>
                </a:extLst>
              </p:cNvPr>
              <p:cNvSpPr txBox="1"/>
              <p:nvPr/>
            </p:nvSpPr>
            <p:spPr>
              <a:xfrm>
                <a:off x="1910263" y="2634244"/>
                <a:ext cx="22622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997FC0-B678-4180-A951-615B94585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0263" y="2634244"/>
                <a:ext cx="2262222" cy="369332"/>
              </a:xfrm>
              <a:prstGeom prst="rect">
                <a:avLst/>
              </a:prstGeom>
              <a:blipFill>
                <a:blip r:embed="rId7"/>
                <a:stretch>
                  <a:fillRect l="-8086" t="-24590" r="-431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C04934BD-263A-457A-A43E-7217B6715F7E}"/>
                  </a:ext>
                </a:extLst>
              </p:cNvPr>
              <p:cNvSpPr txBox="1"/>
              <p:nvPr/>
            </p:nvSpPr>
            <p:spPr>
              <a:xfrm>
                <a:off x="1912622" y="3024754"/>
                <a:ext cx="1739194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Area: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𝟑𝟑𝟔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4934BD-263A-457A-A43E-7217B6715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622" y="3024754"/>
                <a:ext cx="1739194" cy="377667"/>
              </a:xfrm>
              <a:prstGeom prst="rect">
                <a:avLst/>
              </a:prstGeom>
              <a:blipFill>
                <a:blip r:embed="rId8"/>
                <a:stretch>
                  <a:fillRect l="-10877" t="-20968" r="-280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1636B2A4-B142-4E61-A700-E26AA2291309}"/>
                  </a:ext>
                </a:extLst>
              </p:cNvPr>
              <p:cNvSpPr txBox="1"/>
              <p:nvPr/>
            </p:nvSpPr>
            <p:spPr>
              <a:xfrm>
                <a:off x="9460949" y="1354218"/>
                <a:ext cx="2322174" cy="381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No;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  <m:acc>
                      <m:accPr>
                        <m:chr m:val="̂"/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</m:acc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636B2A4-B142-4E61-A700-E26AA2291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0949" y="1354218"/>
                <a:ext cx="2322174" cy="381643"/>
              </a:xfrm>
              <a:prstGeom prst="rect">
                <a:avLst/>
              </a:prstGeom>
              <a:blipFill>
                <a:blip r:embed="rId9"/>
                <a:stretch>
                  <a:fillRect l="-8136" t="-20635" r="-3675" b="-476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52C7E172-E186-46C5-BA31-0F151427B63C}"/>
                  </a:ext>
                </a:extLst>
              </p:cNvPr>
              <p:cNvSpPr txBox="1"/>
              <p:nvPr/>
            </p:nvSpPr>
            <p:spPr>
              <a:xfrm>
                <a:off x="3164347" y="5140295"/>
                <a:ext cx="25113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No;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𝑩𝑫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𝟐𝟕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𝟕𝟖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2C7E172-E186-46C5-BA31-0F151427B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4347" y="5140295"/>
                <a:ext cx="2511329" cy="369332"/>
              </a:xfrm>
              <a:prstGeom prst="rect">
                <a:avLst/>
              </a:prstGeom>
              <a:blipFill>
                <a:blip r:embed="rId10"/>
                <a:stretch>
                  <a:fillRect l="-7282" t="-24590" r="-3398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70B474EE-C868-45FF-9A96-70559D045C64}"/>
                  </a:ext>
                </a:extLst>
              </p:cNvPr>
              <p:cNvSpPr txBox="1"/>
              <p:nvPr/>
            </p:nvSpPr>
            <p:spPr>
              <a:xfrm>
                <a:off x="9753317" y="4980663"/>
                <a:ext cx="1908599" cy="3792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acc>
                        <m:accPr>
                          <m:chr m:val="̂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</m:acc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B474EE-C868-45FF-9A96-70559D045C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3317" y="4980663"/>
                <a:ext cx="1908599" cy="379206"/>
              </a:xfrm>
              <a:prstGeom prst="rect">
                <a:avLst/>
              </a:prstGeom>
              <a:blipFill>
                <a:blip r:embed="rId11"/>
                <a:stretch>
                  <a:fillRect l="-3514" t="-17742" r="-3195" b="-8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521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952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2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41</cp:revision>
  <dcterms:created xsi:type="dcterms:W3CDTF">2018-03-11T12:32:54Z</dcterms:created>
  <dcterms:modified xsi:type="dcterms:W3CDTF">2018-03-12T09:29:06Z</dcterms:modified>
</cp:coreProperties>
</file>