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5.png"/><Relationship Id="rId8" Type="http://schemas.openxmlformats.org/officeDocument/2006/relationships/image" Target="../media/image28.png"/><Relationship Id="rId9" Type="http://schemas.openxmlformats.org/officeDocument/2006/relationships/image" Target="../media/image30.png"/><Relationship Id="rId10" Type="http://schemas.openxmlformats.org/officeDocument/2006/relationships/image" Target="../media/image2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5.png"/><Relationship Id="rId7" Type="http://schemas.openxmlformats.org/officeDocument/2006/relationships/image" Target="../media/image28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29.png"/><Relationship Id="rId13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997" y="729761"/>
            <a:ext cx="2152650" cy="20343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39615" y="738726"/>
                <a:ext cx="229479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the size of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15" y="738726"/>
                <a:ext cx="2294793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3979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31851" y="738726"/>
                <a:ext cx="208530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the value of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851" y="738726"/>
                <a:ext cx="2085306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4386" t="-5839" r="-292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9615" y="4179449"/>
                <a:ext cx="208530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the value of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15" y="4179449"/>
                <a:ext cx="2085306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4386" t="-5882" r="-29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6496" y="3985649"/>
            <a:ext cx="2457150" cy="20495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2382" y="3985649"/>
            <a:ext cx="2221576" cy="21741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03019" y="3985649"/>
                <a:ext cx="2649363" cy="1963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angles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̂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𝐵</m:t>
                    </m:r>
                    <m:acc>
                      <m:accPr>
                        <m:chr m:val="̂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sz="2000" dirty="0" smtClean="0"/>
                  <a:t> are in the ratio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3:2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Find the sizes of the angles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̂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GB" sz="20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sz="2000" dirty="0"/>
                  <a:t> </a:t>
                </a:r>
                <a:r>
                  <a:rPr lang="en-GB" sz="2000" dirty="0" smtClean="0"/>
                  <a:t>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𝐵</m:t>
                    </m:r>
                    <m:acc>
                      <m:accPr>
                        <m:chr m:val="̂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GB" sz="20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sz="2000" dirty="0" smtClean="0"/>
                  <a:t>.</a:t>
                </a:r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3019" y="3985649"/>
                <a:ext cx="2649363" cy="1963999"/>
              </a:xfrm>
              <a:prstGeom prst="rect">
                <a:avLst/>
              </a:prstGeom>
              <a:blipFill rotWithShape="0">
                <a:blip r:embed="rId9"/>
                <a:stretch>
                  <a:fillRect l="-2299" t="-1863" b="-46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98611" y="738726"/>
            <a:ext cx="2207232" cy="204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6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997" y="729761"/>
            <a:ext cx="2152650" cy="20343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39615" y="738726"/>
                <a:ext cx="229479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the size of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15" y="738726"/>
                <a:ext cx="2294793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3979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31851" y="738726"/>
                <a:ext cx="208530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the value of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851" y="738726"/>
                <a:ext cx="2085306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4386" t="-5839" r="-292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9615" y="4179449"/>
                <a:ext cx="208530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the value of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15" y="4179449"/>
                <a:ext cx="2085306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4386" t="-5882" r="-29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6496" y="3985649"/>
            <a:ext cx="2457150" cy="20495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2382" y="3985649"/>
            <a:ext cx="2221576" cy="21741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03019" y="3985649"/>
                <a:ext cx="2649363" cy="1963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angles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̂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𝐵</m:t>
                    </m:r>
                    <m:acc>
                      <m:accPr>
                        <m:chr m:val="̂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sz="2000" dirty="0" smtClean="0"/>
                  <a:t> are in the ratio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3:2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Find the sizes of the angles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̂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GB" sz="20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sz="2000" dirty="0"/>
                  <a:t> </a:t>
                </a:r>
                <a:r>
                  <a:rPr lang="en-GB" sz="2000" dirty="0" smtClean="0"/>
                  <a:t>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𝐵</m:t>
                    </m:r>
                    <m:acc>
                      <m:accPr>
                        <m:chr m:val="̂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GB" sz="20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sz="2000" dirty="0" smtClean="0"/>
                  <a:t>.</a:t>
                </a:r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3019" y="3985649"/>
                <a:ext cx="2649363" cy="1963999"/>
              </a:xfrm>
              <a:prstGeom prst="rect">
                <a:avLst/>
              </a:prstGeom>
              <a:blipFill rotWithShape="0">
                <a:blip r:embed="rId8"/>
                <a:stretch>
                  <a:fillRect l="-2299" t="-1863" b="-46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9179" y="2115164"/>
                <a:ext cx="131548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79" y="2115164"/>
                <a:ext cx="131548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791" r="-5116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94431" y="2115164"/>
                <a:ext cx="11311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431" y="2115164"/>
                <a:ext cx="1131143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784" r="-5946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79179" y="5308737"/>
                <a:ext cx="11311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79" y="5308737"/>
                <a:ext cx="113114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3784" r="-594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98611" y="738726"/>
            <a:ext cx="2207232" cy="20402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43361" y="6198542"/>
                <a:ext cx="3887731" cy="3792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  <m:acc>
                      <m:accPr>
                        <m:chr m:val="̂"/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</m:acc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𝟏𝟎𝟖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acc>
                      <m:accPr>
                        <m:chr m:val="̂"/>
                        <m:ctrlPr>
                          <a:rPr lang="en-GB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𝟕𝟐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361" y="6198542"/>
                <a:ext cx="3887731" cy="379206"/>
              </a:xfrm>
              <a:prstGeom prst="rect">
                <a:avLst/>
              </a:prstGeom>
              <a:blipFill rotWithShape="0">
                <a:blip r:embed="rId13"/>
                <a:stretch>
                  <a:fillRect l="-2821" t="-22581" b="-483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537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952</Words>
  <Application>Microsoft Office PowerPoint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2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41</cp:revision>
  <dcterms:created xsi:type="dcterms:W3CDTF">2018-03-11T12:32:54Z</dcterms:created>
  <dcterms:modified xsi:type="dcterms:W3CDTF">2018-03-12T09:29:06Z</dcterms:modified>
</cp:coreProperties>
</file>