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6"/>
    <p:sldId id="2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="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664" y="530053"/>
            <a:ext cx="1209565" cy="23861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9514" y="387178"/>
                <a:ext cx="391297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Find the surface area and volume of a cylinder with a radius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 smtClean="0"/>
                  <a:t> and a height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 smtClean="0"/>
                  <a:t>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400" dirty="0" smtClean="0"/>
                  <a:t>.</a:t>
                </a:r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14" y="387178"/>
                <a:ext cx="3912972" cy="1569660"/>
              </a:xfrm>
              <a:prstGeom prst="rect">
                <a:avLst/>
              </a:prstGeom>
              <a:blipFill rotWithShape="0">
                <a:blip r:embed="rId3"/>
                <a:stretch>
                  <a:fillRect l="-2336" t="-3113" r="-1869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5412" y="530053"/>
            <a:ext cx="1209565" cy="23861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412262" y="387177"/>
                <a:ext cx="391297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A cylinder with a radius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 smtClean="0"/>
                  <a:t> centimetres and a height of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 smtClean="0"/>
                  <a:t> centimetres rolls in a straight line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 smtClean="0"/>
                  <a:t> metres.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How many full rotations did the cylinder complete?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2262" y="387177"/>
                <a:ext cx="3912972" cy="2246769"/>
              </a:xfrm>
              <a:prstGeom prst="rect">
                <a:avLst/>
              </a:prstGeom>
              <a:blipFill rotWithShape="0">
                <a:blip r:embed="rId4"/>
                <a:stretch>
                  <a:fillRect l="-1713" t="-1630" b="-40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664" y="3977511"/>
            <a:ext cx="1209565" cy="23861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29514" y="3834636"/>
                <a:ext cx="3912972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I want to put a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 smtClean="0"/>
                  <a:t> pencil in to a cylindrical pencil case with a radius of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 smtClean="0"/>
                  <a:t> and a height of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8.5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Will the pencil fit in my pencil case?</a:t>
                </a:r>
              </a:p>
              <a:p>
                <a:r>
                  <a:rPr lang="en-GB" sz="2000" dirty="0" smtClean="0"/>
                  <a:t>Explain your answer.</a:t>
                </a:r>
                <a:endParaRPr lang="en-GB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14" y="3834636"/>
                <a:ext cx="3912972" cy="1938992"/>
              </a:xfrm>
              <a:prstGeom prst="rect">
                <a:avLst/>
              </a:prstGeom>
              <a:blipFill rotWithShape="0">
                <a:blip r:embed="rId5"/>
                <a:stretch>
                  <a:fillRect l="-1558" t="-1572" r="-623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5412" y="3977511"/>
            <a:ext cx="1209565" cy="23861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412262" y="3658796"/>
                <a:ext cx="3912972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Tennis balls have a diameter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6.6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 smtClean="0"/>
                  <a:t>. I have a cylindrical tube that fits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000" dirty="0" smtClean="0"/>
                  <a:t> tennis balls without any space to the side, top or bottom.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Calculate the volume of the tube that is not filled with tennis balls when three tennis balls are inside?</a:t>
                </a:r>
                <a:endParaRPr lang="en-GB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2262" y="3658796"/>
                <a:ext cx="3912972" cy="2554545"/>
              </a:xfrm>
              <a:prstGeom prst="rect">
                <a:avLst/>
              </a:prstGeom>
              <a:blipFill rotWithShape="0">
                <a:blip r:embed="rId6"/>
                <a:stretch>
                  <a:fillRect l="-1713" t="-1193" r="-2181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814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664" y="530053"/>
            <a:ext cx="1209565" cy="23861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9514" y="387178"/>
                <a:ext cx="391297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Find the surface area and volume of a cylinder with a radius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 smtClean="0"/>
                  <a:t> and a height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 smtClean="0"/>
                  <a:t>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400" dirty="0" smtClean="0"/>
                  <a:t>.</a:t>
                </a:r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14" y="387178"/>
                <a:ext cx="3912972" cy="1569660"/>
              </a:xfrm>
              <a:prstGeom prst="rect">
                <a:avLst/>
              </a:prstGeom>
              <a:blipFill rotWithShape="0">
                <a:blip r:embed="rId3"/>
                <a:stretch>
                  <a:fillRect l="-2336" t="-3113" r="-1869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5412" y="530053"/>
            <a:ext cx="1209565" cy="23861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412262" y="387177"/>
                <a:ext cx="391297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A cylinder with a radius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 smtClean="0"/>
                  <a:t> centimetres and a height of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 smtClean="0"/>
                  <a:t> centimetres rolls in a straight line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 smtClean="0"/>
                  <a:t> metres.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How many full rotations did the cylinder complete?</a:t>
                </a:r>
                <a:endParaRPr lang="en-GB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2262" y="387177"/>
                <a:ext cx="3912972" cy="2246769"/>
              </a:xfrm>
              <a:prstGeom prst="rect">
                <a:avLst/>
              </a:prstGeom>
              <a:blipFill rotWithShape="0">
                <a:blip r:embed="rId4"/>
                <a:stretch>
                  <a:fillRect l="-1713" t="-1630" b="-40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664" y="3977511"/>
            <a:ext cx="1209565" cy="23861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29514" y="3834636"/>
                <a:ext cx="3912972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I want to put a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 smtClean="0"/>
                  <a:t> pencil in to a cylindrical pencil case with a radius of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 smtClean="0"/>
                  <a:t> and a height of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8.5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Will the pencil fit in my pencil case?</a:t>
                </a:r>
              </a:p>
              <a:p>
                <a:r>
                  <a:rPr lang="en-GB" sz="2000" dirty="0" smtClean="0"/>
                  <a:t>Explain your answer.</a:t>
                </a:r>
                <a:endParaRPr lang="en-GB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14" y="3834636"/>
                <a:ext cx="3912972" cy="1938992"/>
              </a:xfrm>
              <a:prstGeom prst="rect">
                <a:avLst/>
              </a:prstGeom>
              <a:blipFill rotWithShape="0">
                <a:blip r:embed="rId5"/>
                <a:stretch>
                  <a:fillRect l="-1558" t="-1572" r="-623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5412" y="3977511"/>
            <a:ext cx="1209565" cy="23861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412262" y="3658796"/>
                <a:ext cx="3912972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Tennis balls have a diameter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6.6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 smtClean="0"/>
                  <a:t>. I have a cylindrical tube that fits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000" dirty="0" smtClean="0"/>
                  <a:t> tennis balls without any space to the side, top or bottom.</a:t>
                </a:r>
              </a:p>
              <a:p>
                <a:endParaRPr lang="en-GB" sz="2000" dirty="0" smtClean="0"/>
              </a:p>
              <a:p>
                <a:r>
                  <a:rPr lang="en-GB" sz="2000" dirty="0" smtClean="0"/>
                  <a:t>Calculate the volume of the tube that is not filled with tennis balls when three tennis balls are inside to the nearest centimetre?</a:t>
                </a:r>
                <a:endParaRPr lang="en-GB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2262" y="3658796"/>
                <a:ext cx="3912972" cy="2862322"/>
              </a:xfrm>
              <a:prstGeom prst="rect">
                <a:avLst/>
              </a:prstGeom>
              <a:blipFill rotWithShape="0">
                <a:blip r:embed="rId6"/>
                <a:stretch>
                  <a:fillRect l="-1713" t="-1064" r="-2181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4D997FC0-B678-4180-A951-615B94585F2C}"/>
                  </a:ext>
                </a:extLst>
              </p:cNvPr>
              <p:cNvSpPr txBox="1"/>
              <p:nvPr/>
            </p:nvSpPr>
            <p:spPr>
              <a:xfrm>
                <a:off x="694277" y="2569386"/>
                <a:ext cx="2757230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 smtClean="0">
                    <a:solidFill>
                      <a:srgbClr val="FF0000"/>
                    </a:solidFill>
                  </a:rPr>
                  <a:t>Volume: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𝟐𝟐𝟔𝟏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D997FC0-B678-4180-A951-615B94585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277" y="2569386"/>
                <a:ext cx="2757230" cy="377667"/>
              </a:xfrm>
              <a:prstGeom prst="rect">
                <a:avLst/>
              </a:prstGeom>
              <a:blipFill rotWithShape="0">
                <a:blip r:embed="rId7"/>
                <a:stretch>
                  <a:fillRect l="-6858" t="-20968" r="-132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C04934BD-263A-457A-A43E-7217B6715F7E}"/>
                  </a:ext>
                </a:extLst>
              </p:cNvPr>
              <p:cNvSpPr txBox="1"/>
              <p:nvPr/>
            </p:nvSpPr>
            <p:spPr>
              <a:xfrm>
                <a:off x="694277" y="2174801"/>
                <a:ext cx="3054875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400" b="1" dirty="0" smtClean="0">
                    <a:solidFill>
                      <a:srgbClr val="FF0000"/>
                    </a:solidFill>
                  </a:rPr>
                  <a:t>Surface Area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𝟗𝟖𝟎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04934BD-263A-457A-A43E-7217B6715F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277" y="2174801"/>
                <a:ext cx="3054875" cy="377667"/>
              </a:xfrm>
              <a:prstGeom prst="rect">
                <a:avLst/>
              </a:prstGeom>
              <a:blipFill rotWithShape="0">
                <a:blip r:embed="rId8"/>
                <a:stretch>
                  <a:fillRect l="-6188" t="-22581" r="-1198" b="-483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4D997FC0-B678-4180-A951-615B94585F2C}"/>
                  </a:ext>
                </a:extLst>
              </p:cNvPr>
              <p:cNvSpPr txBox="1"/>
              <p:nvPr/>
            </p:nvSpPr>
            <p:spPr>
              <a:xfrm>
                <a:off x="7115590" y="2647510"/>
                <a:ext cx="208063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r>
                  <a:rPr lang="en-GB" sz="2400" b="1" dirty="0" smtClean="0">
                    <a:solidFill>
                      <a:srgbClr val="FF0000"/>
                    </a:solidFill>
                  </a:rPr>
                  <a:t> full rotations</a:t>
                </a:r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D997FC0-B678-4180-A951-615B94585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5590" y="2647510"/>
                <a:ext cx="2080634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5263" t="-24590" r="-8187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4D997FC0-B678-4180-A951-615B94585F2C}"/>
                  </a:ext>
                </a:extLst>
              </p:cNvPr>
              <p:cNvSpPr txBox="1"/>
              <p:nvPr/>
            </p:nvSpPr>
            <p:spPr>
              <a:xfrm>
                <a:off x="419004" y="5729668"/>
                <a:ext cx="2616870" cy="10007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000" b="1" dirty="0" smtClean="0">
                    <a:solidFill>
                      <a:srgbClr val="FF0000"/>
                    </a:solidFill>
                  </a:rPr>
                  <a:t>Length of diagonal: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  <m:sup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  <m:sup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000" b="1" dirty="0" smtClean="0">
                  <a:solidFill>
                    <a:srgbClr val="FF0000"/>
                  </a:solidFill>
                </a:endParaRPr>
              </a:p>
              <a:p>
                <a:r>
                  <a:rPr lang="en-GB" sz="2000" b="1" dirty="0" smtClean="0">
                    <a:solidFill>
                      <a:srgbClr val="FF0000"/>
                    </a:solidFill>
                  </a:rPr>
                  <a:t>So “Yes”…</a:t>
                </a:r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D997FC0-B678-4180-A951-615B94585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04" y="5729668"/>
                <a:ext cx="2616870" cy="1000723"/>
              </a:xfrm>
              <a:prstGeom prst="rect">
                <a:avLst/>
              </a:prstGeom>
              <a:blipFill rotWithShape="0">
                <a:blip r:embed="rId10"/>
                <a:stretch>
                  <a:fillRect l="-6061" t="-7927" b="-146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4D997FC0-B678-4180-A951-615B94585F2C}"/>
                  </a:ext>
                </a:extLst>
              </p:cNvPr>
              <p:cNvSpPr txBox="1"/>
              <p:nvPr/>
            </p:nvSpPr>
            <p:spPr>
              <a:xfrm>
                <a:off x="6448573" y="6386619"/>
                <a:ext cx="5502917" cy="3994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b="1" dirty="0" smtClean="0">
                    <a:solidFill>
                      <a:srgbClr val="FF0000"/>
                    </a:solidFill>
                  </a:rPr>
                  <a:t>Space: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𝟏𝟗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𝟖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𝟐𝟐𝟔</m:t>
                    </m:r>
                    <m:sSup>
                      <m:sSup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D997FC0-B678-4180-A951-615B94585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8573" y="6386619"/>
                <a:ext cx="5502917" cy="399405"/>
              </a:xfrm>
              <a:prstGeom prst="rect">
                <a:avLst/>
              </a:prstGeom>
              <a:blipFill rotWithShape="0">
                <a:blip r:embed="rId11"/>
                <a:stretch>
                  <a:fillRect l="-2658" t="-3077" b="-2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746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952</Words>
  <Application>Microsoft Office PowerPoint</Application>
  <PresentationFormat>Widescreen</PresentationFormat>
  <Paragraphs>112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2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41</cp:revision>
  <dcterms:created xsi:type="dcterms:W3CDTF">2018-03-11T12:32:54Z</dcterms:created>
  <dcterms:modified xsi:type="dcterms:W3CDTF">2018-03-12T09:29:06Z</dcterms:modified>
</cp:coreProperties>
</file>