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4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4.png"/><Relationship Id="rId4" Type="http://schemas.openxmlformats.org/officeDocument/2006/relationships/image" Target="../media/image36.png"/><Relationship Id="rId5" Type="http://schemas.openxmlformats.org/officeDocument/2006/relationships/image" Target="../media/image40.png"/><Relationship Id="rId6" Type="http://schemas.openxmlformats.org/officeDocument/2006/relationships/image" Target="../media/image38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1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3"/>
          <a:stretch/>
        </p:blipFill>
        <p:spPr>
          <a:xfrm>
            <a:off x="3835643" y="1934308"/>
            <a:ext cx="2184957" cy="1512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3"/>
          <a:stretch/>
        </p:blipFill>
        <p:spPr>
          <a:xfrm>
            <a:off x="9945372" y="1934308"/>
            <a:ext cx="2184957" cy="1512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5123" y="351692"/>
                <a:ext cx="49149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 length of a cuboid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, the width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 and height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Find the surface area of the cuboid.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3" y="351692"/>
                <a:ext cx="4914900" cy="1569660"/>
              </a:xfrm>
              <a:prstGeom prst="rect">
                <a:avLst/>
              </a:prstGeom>
              <a:blipFill rotWithShape="0">
                <a:blip r:embed="rId3"/>
                <a:stretch>
                  <a:fillRect l="-1859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20239" y="362099"/>
                <a:ext cx="524504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</a:t>
                </a:r>
                <a:r>
                  <a:rPr lang="en-US" sz="2000" dirty="0" smtClean="0"/>
                  <a:t>width of the cuboid below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r>
                  <a:rPr lang="en-GB" sz="2000" dirty="0" smtClean="0"/>
                  <a:t>The height of the cuboid is double the width and the length of the cuboid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 smtClean="0"/>
                  <a:t> times the width.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Find the volume of the cuboid in terms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 smtClean="0"/>
                  <a:t>.</a:t>
                </a:r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239" y="362099"/>
                <a:ext cx="5245041" cy="1631216"/>
              </a:xfrm>
              <a:prstGeom prst="rect">
                <a:avLst/>
              </a:prstGeom>
              <a:blipFill rotWithShape="0">
                <a:blip r:embed="rId4"/>
                <a:stretch>
                  <a:fillRect l="-1279" t="-1866" r="-1395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63887" y="3661462"/>
                <a:ext cx="524504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A room in a house is a perfect cuboid.</a:t>
                </a:r>
              </a:p>
              <a:p>
                <a:r>
                  <a:rPr lang="en-GB" sz="2000" dirty="0" smtClean="0"/>
                  <a:t>Th</a:t>
                </a:r>
                <a:r>
                  <a:rPr lang="en-GB" sz="2000" dirty="0" smtClean="0"/>
                  <a:t>e length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 smtClean="0"/>
                  <a:t>) 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r>
                  <a:rPr lang="en-GB" sz="2000" dirty="0" smtClean="0"/>
                  <a:t>The width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 smtClean="0"/>
                  <a:t>) 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r>
                  <a:rPr lang="en-GB" sz="2000" dirty="0" smtClean="0"/>
                  <a:t>A piece of string measuring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8.02</m:t>
                    </m:r>
                  </m:oMath>
                </a14:m>
                <a:r>
                  <a:rPr lang="en-GB" sz="2000" dirty="0" smtClean="0"/>
                  <a:t> metres is stretched across the room (shown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 smtClean="0"/>
                  <a:t>).</a:t>
                </a:r>
              </a:p>
              <a:p>
                <a:endParaRPr lang="en-GB" sz="2000" dirty="0" smtClean="0"/>
              </a:p>
              <a:p>
                <a:r>
                  <a:rPr lang="en-GB" sz="2000" dirty="0" smtClean="0"/>
                  <a:t>What is the height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 smtClean="0"/>
                  <a:t>) of the room?</a:t>
                </a:r>
                <a:endParaRPr lang="en-GB" sz="2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87" y="3661462"/>
                <a:ext cx="5245041" cy="2246769"/>
              </a:xfrm>
              <a:prstGeom prst="rect">
                <a:avLst/>
              </a:prstGeom>
              <a:blipFill rotWithShape="0">
                <a:blip r:embed="rId5"/>
                <a:stretch>
                  <a:fillRect l="-1279" t="-163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482" y="5458198"/>
            <a:ext cx="1466335" cy="10997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510610" y="3661462"/>
                <a:ext cx="525467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A room in a house is a perfect cuboid.</a:t>
                </a:r>
              </a:p>
              <a:p>
                <a:r>
                  <a:rPr lang="en-GB" sz="2000" dirty="0" smtClean="0"/>
                  <a:t>Th</a:t>
                </a:r>
                <a:r>
                  <a:rPr lang="en-GB" sz="2000" dirty="0" smtClean="0"/>
                  <a:t>e length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 smtClean="0"/>
                  <a:t>) 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r>
                  <a:rPr lang="en-GB" sz="2000" dirty="0" smtClean="0"/>
                  <a:t>The width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 smtClean="0"/>
                  <a:t>) 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3.5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r>
                  <a:rPr lang="en-GB" sz="2000" dirty="0"/>
                  <a:t>The </a:t>
                </a:r>
                <a:r>
                  <a:rPr lang="en-GB" sz="2000" dirty="0" smtClean="0"/>
                  <a:t>height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 smtClean="0"/>
                  <a:t>) </a:t>
                </a:r>
                <a:r>
                  <a:rPr lang="en-GB" sz="2000" dirty="0"/>
                  <a:t>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2.7</m:t>
                    </m:r>
                  </m:oMath>
                </a14:m>
                <a:r>
                  <a:rPr lang="en-GB" sz="2000" dirty="0" smtClean="0"/>
                  <a:t> </a:t>
                </a:r>
                <a:r>
                  <a:rPr lang="en-GB" sz="2000" dirty="0"/>
                  <a:t>metres</a:t>
                </a:r>
                <a:r>
                  <a:rPr lang="en-GB" sz="2000" dirty="0" smtClean="0"/>
                  <a:t>.</a:t>
                </a:r>
              </a:p>
              <a:p>
                <a:r>
                  <a:rPr lang="en-GB" sz="2000" dirty="0" smtClean="0"/>
                  <a:t>Find the angle that the line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 smtClean="0"/>
                  <a:t> makes with the floor?</a:t>
                </a:r>
                <a:endParaRPr lang="en-GB" sz="2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610" y="3661462"/>
                <a:ext cx="5254670" cy="1938992"/>
              </a:xfrm>
              <a:prstGeom prst="rect">
                <a:avLst/>
              </a:prstGeom>
              <a:blipFill rotWithShape="0">
                <a:blip r:embed="rId7"/>
                <a:stretch>
                  <a:fillRect l="-1160" t="-188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316" y="5548815"/>
            <a:ext cx="1466335" cy="109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1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3"/>
          <a:stretch/>
        </p:blipFill>
        <p:spPr>
          <a:xfrm>
            <a:off x="3835643" y="1934308"/>
            <a:ext cx="2184957" cy="1512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3"/>
          <a:stretch/>
        </p:blipFill>
        <p:spPr>
          <a:xfrm>
            <a:off x="9945372" y="1934308"/>
            <a:ext cx="2184957" cy="1512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5123" y="351692"/>
                <a:ext cx="49149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 length of a cuboid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, the width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 and height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Find the surface area of the cuboid.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3" y="351692"/>
                <a:ext cx="4914900" cy="1569660"/>
              </a:xfrm>
              <a:prstGeom prst="rect">
                <a:avLst/>
              </a:prstGeom>
              <a:blipFill rotWithShape="0">
                <a:blip r:embed="rId3"/>
                <a:stretch>
                  <a:fillRect l="-1859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20239" y="362099"/>
                <a:ext cx="524504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</a:t>
                </a:r>
                <a:r>
                  <a:rPr lang="en-US" sz="2000" dirty="0" smtClean="0"/>
                  <a:t>width of the cuboid below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r>
                  <a:rPr lang="en-GB" sz="2000" dirty="0" smtClean="0"/>
                  <a:t>The height of the cuboid is double the width and the length of the cuboid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 smtClean="0"/>
                  <a:t> times the width.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Find the volume of the cuboid in terms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 smtClean="0"/>
                  <a:t>.</a:t>
                </a:r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239" y="362099"/>
                <a:ext cx="5245041" cy="1631216"/>
              </a:xfrm>
              <a:prstGeom prst="rect">
                <a:avLst/>
              </a:prstGeom>
              <a:blipFill rotWithShape="0">
                <a:blip r:embed="rId4"/>
                <a:stretch>
                  <a:fillRect l="-1279" t="-1866" r="-1395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63887" y="3661462"/>
                <a:ext cx="565671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A room in a house is a perfect cuboid.</a:t>
                </a:r>
              </a:p>
              <a:p>
                <a:r>
                  <a:rPr lang="en-GB" sz="2000" dirty="0" smtClean="0"/>
                  <a:t>Th</a:t>
                </a:r>
                <a:r>
                  <a:rPr lang="en-GB" sz="2000" dirty="0" smtClean="0"/>
                  <a:t>e length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 smtClean="0"/>
                  <a:t>) 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r>
                  <a:rPr lang="en-GB" sz="2000" dirty="0" smtClean="0"/>
                  <a:t>The width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 smtClean="0"/>
                  <a:t>) 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r>
                  <a:rPr lang="en-GB" sz="2000" dirty="0" smtClean="0"/>
                  <a:t>A piece of string measuring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8.02</m:t>
                    </m:r>
                  </m:oMath>
                </a14:m>
                <a:r>
                  <a:rPr lang="en-GB" sz="2000" dirty="0" smtClean="0"/>
                  <a:t> metres is stretched across the room (shown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 smtClean="0"/>
                  <a:t>).</a:t>
                </a:r>
              </a:p>
              <a:p>
                <a:r>
                  <a:rPr lang="en-GB" sz="2000" dirty="0" smtClean="0"/>
                  <a:t>What is the height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 smtClean="0"/>
                  <a:t>) of the room to the nearest centimetre?</a:t>
                </a:r>
                <a:endParaRPr lang="en-GB" sz="2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87" y="3661462"/>
                <a:ext cx="5656713" cy="2246769"/>
              </a:xfrm>
              <a:prstGeom prst="rect">
                <a:avLst/>
              </a:prstGeom>
              <a:blipFill rotWithShape="0">
                <a:blip r:embed="rId5"/>
                <a:stretch>
                  <a:fillRect l="-1185" t="-1630" r="-431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923" y="5548815"/>
            <a:ext cx="1466335" cy="10997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510610" y="3661462"/>
                <a:ext cx="525467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A room in a house is a perfect cuboid.</a:t>
                </a:r>
              </a:p>
              <a:p>
                <a:r>
                  <a:rPr lang="en-GB" sz="2000" dirty="0" smtClean="0"/>
                  <a:t>Th</a:t>
                </a:r>
                <a:r>
                  <a:rPr lang="en-GB" sz="2000" dirty="0" smtClean="0"/>
                  <a:t>e length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 smtClean="0"/>
                  <a:t>) 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r>
                  <a:rPr lang="en-GB" sz="2000" dirty="0" smtClean="0"/>
                  <a:t>The width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 smtClean="0"/>
                  <a:t>) 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3.5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r>
                  <a:rPr lang="en-GB" sz="2000" dirty="0"/>
                  <a:t>The </a:t>
                </a:r>
                <a:r>
                  <a:rPr lang="en-GB" sz="2000" dirty="0" smtClean="0"/>
                  <a:t>height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 smtClean="0"/>
                  <a:t>) </a:t>
                </a:r>
                <a:r>
                  <a:rPr lang="en-GB" sz="2000" dirty="0"/>
                  <a:t>of the room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2.7</m:t>
                    </m:r>
                  </m:oMath>
                </a14:m>
                <a:r>
                  <a:rPr lang="en-GB" sz="2000" dirty="0" smtClean="0"/>
                  <a:t> </a:t>
                </a:r>
                <a:r>
                  <a:rPr lang="en-GB" sz="2000" dirty="0"/>
                  <a:t>metres</a:t>
                </a:r>
                <a:r>
                  <a:rPr lang="en-GB" sz="2000" dirty="0" smtClean="0"/>
                  <a:t>.</a:t>
                </a:r>
              </a:p>
              <a:p>
                <a:r>
                  <a:rPr lang="en-GB" sz="2000" dirty="0" smtClean="0"/>
                  <a:t>Find the angle that the line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 smtClean="0"/>
                  <a:t> makes with the floor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000" dirty="0" smtClean="0"/>
                  <a:t>?</a:t>
                </a:r>
                <a:endParaRPr lang="en-GB" sz="2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610" y="3661462"/>
                <a:ext cx="5254670" cy="1938992"/>
              </a:xfrm>
              <a:prstGeom prst="rect">
                <a:avLst/>
              </a:prstGeom>
              <a:blipFill rotWithShape="0">
                <a:blip r:embed="rId7"/>
                <a:stretch>
                  <a:fillRect l="-1160" t="-188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316" y="5548815"/>
            <a:ext cx="1466335" cy="10997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937490" y="2328537"/>
                <a:ext cx="1210203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𝟐𝟖𝟎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7490" y="2328537"/>
                <a:ext cx="1210203" cy="377667"/>
              </a:xfrm>
              <a:prstGeom prst="rect">
                <a:avLst/>
              </a:prstGeom>
              <a:blipFill rotWithShape="0">
                <a:blip r:embed="rId8"/>
                <a:stretch>
                  <a:fillRect l="-5556" t="-1613" r="-2525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8354141" y="2328537"/>
                <a:ext cx="783804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4141" y="2328537"/>
                <a:ext cx="783804" cy="377667"/>
              </a:xfrm>
              <a:prstGeom prst="rect">
                <a:avLst/>
              </a:prstGeom>
              <a:blipFill rotWithShape="0">
                <a:blip r:embed="rId9"/>
                <a:stretch>
                  <a:fillRect l="-8527" t="-1613" r="-3101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032034" y="5952476"/>
                <a:ext cx="10211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034" y="5952476"/>
                <a:ext cx="1021113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6548" r="-7143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140941" y="5952476"/>
                <a:ext cx="8511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0941" y="5952476"/>
                <a:ext cx="851195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7857" r="-857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579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952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2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41</cp:revision>
  <dcterms:created xsi:type="dcterms:W3CDTF">2018-03-11T12:32:54Z</dcterms:created>
  <dcterms:modified xsi:type="dcterms:W3CDTF">2018-03-12T09:29:06Z</dcterms:modified>
</cp:coreProperties>
</file>