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11/03/2018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/>
                  <a:t>Andy’s SSDD </a:t>
                </a:r>
                <a:r>
                  <a:rPr lang="en-GB" b="1" dirty="0"/>
                  <a:t>Questions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946A37F-799E-4950-8B77-0D4B34FFE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56" y="165651"/>
            <a:ext cx="3226822" cy="32070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B742EE-5209-46AA-B0C4-69002F55A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399" y="152400"/>
            <a:ext cx="3226822" cy="3207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F7CDF0-93B7-47CE-88E3-6366EA0C3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56" y="3591335"/>
            <a:ext cx="3226822" cy="32070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30F182-4607-4E9F-BC79-A92AFACA4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399" y="3578084"/>
            <a:ext cx="3226822" cy="32070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7744672-00B7-4B48-BBF6-28679B1E3ECD}"/>
                  </a:ext>
                </a:extLst>
              </p:cNvPr>
              <p:cNvSpPr txBox="1"/>
              <p:nvPr/>
            </p:nvSpPr>
            <p:spPr>
              <a:xfrm>
                <a:off x="3442377" y="384369"/>
                <a:ext cx="2454839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translation vector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7744672-00B7-4B48-BBF6-28679B1E3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377" y="384369"/>
                <a:ext cx="2454839" cy="1200329"/>
              </a:xfrm>
              <a:prstGeom prst="rect">
                <a:avLst/>
              </a:prstGeom>
              <a:blipFill>
                <a:blip r:embed="rId3"/>
                <a:stretch>
                  <a:fillRect l="-3980" t="-4061" r="-2985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1E2A51E-FD48-4E54-8E4D-3278EAD1AAC8}"/>
                  </a:ext>
                </a:extLst>
              </p:cNvPr>
              <p:cNvSpPr txBox="1"/>
              <p:nvPr/>
            </p:nvSpPr>
            <p:spPr>
              <a:xfrm>
                <a:off x="6197154" y="384369"/>
                <a:ext cx="245483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midpoint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𝑀𝑁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1E2A51E-FD48-4E54-8E4D-3278EAD1A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154" y="384369"/>
                <a:ext cx="2454839" cy="830997"/>
              </a:xfrm>
              <a:prstGeom prst="rect">
                <a:avLst/>
              </a:prstGeom>
              <a:blipFill>
                <a:blip r:embed="rId4"/>
                <a:stretch>
                  <a:fillRect l="-3980" t="-5882" r="-3980" b="-16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36D43BE-88AC-4F4C-998F-5F6823A3E7E0}"/>
                  </a:ext>
                </a:extLst>
              </p:cNvPr>
              <p:cNvSpPr txBox="1"/>
              <p:nvPr/>
            </p:nvSpPr>
            <p:spPr>
              <a:xfrm>
                <a:off x="6197154" y="3810056"/>
                <a:ext cx="245483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gradient of the line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𝑀𝑁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36D43BE-88AC-4F4C-998F-5F6823A3E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154" y="3810056"/>
                <a:ext cx="2454839" cy="830997"/>
              </a:xfrm>
              <a:prstGeom prst="rect">
                <a:avLst/>
              </a:prstGeom>
              <a:blipFill>
                <a:blip r:embed="rId5"/>
                <a:stretch>
                  <a:fillRect l="-3980" t="-5882" r="-249" b="-16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FFED57-8CB3-4A0A-ACF9-E2AD89802B08}"/>
                  </a:ext>
                </a:extLst>
              </p:cNvPr>
              <p:cNvSpPr txBox="1"/>
              <p:nvPr/>
            </p:nvSpPr>
            <p:spPr>
              <a:xfrm>
                <a:off x="3442377" y="3704040"/>
                <a:ext cx="2525965" cy="22467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2000" dirty="0"/>
                  <a:t> are the vertices of an isosceles triangle.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Find the coordinates of the third vertex of the triangle.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FFED57-8CB3-4A0A-ACF9-E2AD89802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377" y="3704040"/>
                <a:ext cx="2525965" cy="2246769"/>
              </a:xfrm>
              <a:prstGeom prst="rect">
                <a:avLst/>
              </a:prstGeom>
              <a:blipFill>
                <a:blip r:embed="rId6"/>
                <a:stretch>
                  <a:fillRect l="-2657" t="-1630" b="-40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5883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946A37F-799E-4950-8B77-0D4B34FFE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56" y="165651"/>
            <a:ext cx="3226822" cy="32070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B742EE-5209-46AA-B0C4-69002F55A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399" y="152400"/>
            <a:ext cx="3226822" cy="3207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F7CDF0-93B7-47CE-88E3-6366EA0C3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56" y="3591335"/>
            <a:ext cx="3226822" cy="32070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30F182-4607-4E9F-BC79-A92AFACA4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6399" y="3578084"/>
            <a:ext cx="3226822" cy="32070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7744672-00B7-4B48-BBF6-28679B1E3ECD}"/>
                  </a:ext>
                </a:extLst>
              </p:cNvPr>
              <p:cNvSpPr txBox="1"/>
              <p:nvPr/>
            </p:nvSpPr>
            <p:spPr>
              <a:xfrm>
                <a:off x="3442377" y="384369"/>
                <a:ext cx="2454839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translation vector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2400" dirty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7744672-00B7-4B48-BBF6-28679B1E3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377" y="384369"/>
                <a:ext cx="2454839" cy="1200329"/>
              </a:xfrm>
              <a:prstGeom prst="rect">
                <a:avLst/>
              </a:prstGeom>
              <a:blipFill>
                <a:blip r:embed="rId3"/>
                <a:stretch>
                  <a:fillRect l="-3980" t="-4061" r="-2985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1E2A51E-FD48-4E54-8E4D-3278EAD1AAC8}"/>
                  </a:ext>
                </a:extLst>
              </p:cNvPr>
              <p:cNvSpPr txBox="1"/>
              <p:nvPr/>
            </p:nvSpPr>
            <p:spPr>
              <a:xfrm>
                <a:off x="6197154" y="384369"/>
                <a:ext cx="245483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midpoint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𝑀𝑁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1E2A51E-FD48-4E54-8E4D-3278EAD1A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154" y="384369"/>
                <a:ext cx="2454839" cy="830997"/>
              </a:xfrm>
              <a:prstGeom prst="rect">
                <a:avLst/>
              </a:prstGeom>
              <a:blipFill>
                <a:blip r:embed="rId4"/>
                <a:stretch>
                  <a:fillRect l="-3980" t="-5882" r="-3980" b="-16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36D43BE-88AC-4F4C-998F-5F6823A3E7E0}"/>
                  </a:ext>
                </a:extLst>
              </p:cNvPr>
              <p:cNvSpPr txBox="1"/>
              <p:nvPr/>
            </p:nvSpPr>
            <p:spPr>
              <a:xfrm>
                <a:off x="6197154" y="3810056"/>
                <a:ext cx="245483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the gradient of the line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𝑀𝑁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36D43BE-88AC-4F4C-998F-5F6823A3E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154" y="3810056"/>
                <a:ext cx="2454839" cy="830997"/>
              </a:xfrm>
              <a:prstGeom prst="rect">
                <a:avLst/>
              </a:prstGeom>
              <a:blipFill>
                <a:blip r:embed="rId5"/>
                <a:stretch>
                  <a:fillRect l="-3980" t="-5882" r="-249" b="-16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FFED57-8CB3-4A0A-ACF9-E2AD89802B08}"/>
                  </a:ext>
                </a:extLst>
              </p:cNvPr>
              <p:cNvSpPr txBox="1"/>
              <p:nvPr/>
            </p:nvSpPr>
            <p:spPr>
              <a:xfrm>
                <a:off x="3442377" y="3704040"/>
                <a:ext cx="2525965" cy="22467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2000" dirty="0"/>
                  <a:t> are the vertices of an isosceles triangle.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Find the coordinates of the third vertex of the triangle.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FFED57-8CB3-4A0A-ACF9-E2AD89802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2377" y="3704040"/>
                <a:ext cx="2525965" cy="2246769"/>
              </a:xfrm>
              <a:prstGeom prst="rect">
                <a:avLst/>
              </a:prstGeom>
              <a:blipFill>
                <a:blip r:embed="rId6"/>
                <a:stretch>
                  <a:fillRect l="-2657" t="-1630" b="-40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1688C57-11DC-471B-81F4-BC505998B5FE}"/>
                  </a:ext>
                </a:extLst>
              </p:cNvPr>
              <p:cNvSpPr txBox="1"/>
              <p:nvPr/>
            </p:nvSpPr>
            <p:spPr>
              <a:xfrm>
                <a:off x="4045821" y="2063766"/>
                <a:ext cx="835678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1688C57-11DC-471B-81F4-BC505998B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5821" y="2063766"/>
                <a:ext cx="835678" cy="8298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3068886-8B37-4338-9A90-86B85487AC40}"/>
                  </a:ext>
                </a:extLst>
              </p:cNvPr>
              <p:cNvSpPr txBox="1"/>
              <p:nvPr/>
            </p:nvSpPr>
            <p:spPr>
              <a:xfrm>
                <a:off x="6758779" y="2294021"/>
                <a:ext cx="133427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3068886-8B37-4338-9A90-86B85487A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779" y="2294021"/>
                <a:ext cx="1334276" cy="369332"/>
              </a:xfrm>
              <a:prstGeom prst="rect">
                <a:avLst/>
              </a:prstGeom>
              <a:blipFill>
                <a:blip r:embed="rId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3760CB-62E3-4AFD-BEC2-7F553C4E1C1F}"/>
                  </a:ext>
                </a:extLst>
              </p:cNvPr>
              <p:cNvSpPr txBox="1"/>
              <p:nvPr/>
            </p:nvSpPr>
            <p:spPr>
              <a:xfrm>
                <a:off x="7157673" y="5314118"/>
                <a:ext cx="533799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3760CB-62E3-4AFD-BEC2-7F553C4E1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7673" y="5314118"/>
                <a:ext cx="533799" cy="69147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E42D27-A183-4C37-B276-0F3FBB10D5CC}"/>
                  </a:ext>
                </a:extLst>
              </p:cNvPr>
              <p:cNvSpPr txBox="1"/>
              <p:nvPr/>
            </p:nvSpPr>
            <p:spPr>
              <a:xfrm>
                <a:off x="3449926" y="5980087"/>
                <a:ext cx="2518415" cy="6757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,−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or any point</a:t>
                </a:r>
              </a:p>
              <a:p>
                <a:r>
                  <a:rPr lang="en-GB" b="1" dirty="0">
                    <a:solidFill>
                      <a:srgbClr val="FF0000"/>
                    </a:solidFill>
                  </a:rPr>
                  <a:t>on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E42D27-A183-4C37-B276-0F3FBB10D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926" y="5980087"/>
                <a:ext cx="2518415" cy="675762"/>
              </a:xfrm>
              <a:prstGeom prst="rect">
                <a:avLst/>
              </a:prstGeom>
              <a:blipFill>
                <a:blip r:embed="rId10"/>
                <a:stretch>
                  <a:fillRect l="-5811" t="-11712" b="-117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87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625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1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19</cp:revision>
  <dcterms:created xsi:type="dcterms:W3CDTF">2018-03-11T12:32:54Z</dcterms:created>
  <dcterms:modified xsi:type="dcterms:W3CDTF">2018-03-11T15:12:17Z</dcterms:modified>
</cp:coreProperties>
</file>