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10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10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/>
                  <a:t>Andy’s SSDD </a:t>
                </a:r>
                <a:r>
                  <a:rPr lang="en-GB" b="1" dirty="0"/>
                  <a:t>Questions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52041CA-5683-4989-BB3A-8421EB054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48" y="165651"/>
            <a:ext cx="3107686" cy="3114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423D1F-FBCB-45E5-A87C-355AA3666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718" y="165651"/>
            <a:ext cx="3107686" cy="3114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E76E25-6793-4901-916D-5BEE2F53A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48" y="3627886"/>
            <a:ext cx="3107686" cy="3114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3FE181-F5EC-4FBC-B8D4-2066B136B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718" y="3627886"/>
            <a:ext cx="3107686" cy="31140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6FA6C7-E775-4A50-96E1-B1B25FF82310}"/>
                  </a:ext>
                </a:extLst>
              </p:cNvPr>
              <p:cNvSpPr txBox="1"/>
              <p:nvPr/>
            </p:nvSpPr>
            <p:spPr>
              <a:xfrm>
                <a:off x="6372586" y="430536"/>
                <a:ext cx="2279375" cy="22206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vector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b="1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</m:bar>
                  </m:oMath>
                </a14:m>
                <a:r>
                  <a:rPr lang="en-GB" sz="2400" b="1" dirty="0"/>
                  <a:t> </a:t>
                </a:r>
                <a:r>
                  <a:rPr lang="en-GB" sz="2400" dirty="0"/>
                  <a:t>is given 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−4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Describe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2400" dirty="0"/>
                  <a:t> in terms of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b="1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</m:ba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6FA6C7-E775-4A50-96E1-B1B25FF82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586" y="430536"/>
                <a:ext cx="2279375" cy="2220608"/>
              </a:xfrm>
              <a:prstGeom prst="rect">
                <a:avLst/>
              </a:prstGeom>
              <a:blipFill>
                <a:blip r:embed="rId3"/>
                <a:stretch>
                  <a:fillRect l="-4011" t="-1923" b="-19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CF551C-2CB5-4085-9DEB-6D84B1B190C6}"/>
                  </a:ext>
                </a:extLst>
              </p:cNvPr>
              <p:cNvSpPr txBox="1"/>
              <p:nvPr/>
            </p:nvSpPr>
            <p:spPr>
              <a:xfrm>
                <a:off x="3700618" y="384369"/>
                <a:ext cx="1974574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length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CF551C-2CB5-4085-9DEB-6D84B1B19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0618" y="384369"/>
                <a:ext cx="1974574" cy="830997"/>
              </a:xfrm>
              <a:prstGeom prst="rect">
                <a:avLst/>
              </a:prstGeom>
              <a:blipFill>
                <a:blip r:embed="rId4"/>
                <a:stretch>
                  <a:fillRect l="-4630" t="-5882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012095-3E22-48AE-9988-989ACD189615}"/>
                  </a:ext>
                </a:extLst>
              </p:cNvPr>
              <p:cNvSpPr txBox="1"/>
              <p:nvPr/>
            </p:nvSpPr>
            <p:spPr>
              <a:xfrm>
                <a:off x="3803374" y="3909390"/>
                <a:ext cx="1974574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equation of the line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012095-3E22-48AE-9988-989ACD189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374" y="3909390"/>
                <a:ext cx="1974574" cy="1200329"/>
              </a:xfrm>
              <a:prstGeom prst="rect">
                <a:avLst/>
              </a:prstGeom>
              <a:blipFill>
                <a:blip r:embed="rId5"/>
                <a:stretch>
                  <a:fillRect l="-4938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543E754-213C-4038-B0AF-CEFBEF7DC97C}"/>
                  </a:ext>
                </a:extLst>
              </p:cNvPr>
              <p:cNvSpPr txBox="1"/>
              <p:nvPr/>
            </p:nvSpPr>
            <p:spPr>
              <a:xfrm>
                <a:off x="6185503" y="3909285"/>
                <a:ext cx="2466459" cy="1938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/>
                  <a:t> are the two ends of the diameter of a circle.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Find the equation of the circle.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543E754-213C-4038-B0AF-CEFBEF7DC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503" y="3909285"/>
                <a:ext cx="2466459" cy="1938992"/>
              </a:xfrm>
              <a:prstGeom prst="rect">
                <a:avLst/>
              </a:prstGeom>
              <a:blipFill>
                <a:blip r:embed="rId6"/>
                <a:stretch>
                  <a:fillRect l="-2723" t="-1572"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073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52041CA-5683-4989-BB3A-8421EB054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48" y="165651"/>
            <a:ext cx="3107686" cy="3114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423D1F-FBCB-45E5-A87C-355AA3666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718" y="165651"/>
            <a:ext cx="3107686" cy="3114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E76E25-6793-4901-916D-5BEE2F53A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48" y="3627886"/>
            <a:ext cx="3107686" cy="3114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3FE181-F5EC-4FBC-B8D4-2066B136B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718" y="3627886"/>
            <a:ext cx="3107686" cy="31140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6FA6C7-E775-4A50-96E1-B1B25FF82310}"/>
                  </a:ext>
                </a:extLst>
              </p:cNvPr>
              <p:cNvSpPr txBox="1"/>
              <p:nvPr/>
            </p:nvSpPr>
            <p:spPr>
              <a:xfrm>
                <a:off x="6372586" y="430536"/>
                <a:ext cx="2279375" cy="22206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vector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b="1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</m:bar>
                  </m:oMath>
                </a14:m>
                <a:r>
                  <a:rPr lang="en-GB" sz="2400" b="1" dirty="0"/>
                  <a:t> </a:t>
                </a:r>
                <a:r>
                  <a:rPr lang="en-GB" sz="2400" dirty="0"/>
                  <a:t>is given 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−4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Describe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2400" dirty="0"/>
                  <a:t> in terms of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b="1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</m:ba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6FA6C7-E775-4A50-96E1-B1B25FF82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586" y="430536"/>
                <a:ext cx="2279375" cy="2220608"/>
              </a:xfrm>
              <a:prstGeom prst="rect">
                <a:avLst/>
              </a:prstGeom>
              <a:blipFill>
                <a:blip r:embed="rId3"/>
                <a:stretch>
                  <a:fillRect l="-4011" t="-1923" b="-19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CF551C-2CB5-4085-9DEB-6D84B1B190C6}"/>
                  </a:ext>
                </a:extLst>
              </p:cNvPr>
              <p:cNvSpPr txBox="1"/>
              <p:nvPr/>
            </p:nvSpPr>
            <p:spPr>
              <a:xfrm>
                <a:off x="3700618" y="384369"/>
                <a:ext cx="1974574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length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CF551C-2CB5-4085-9DEB-6D84B1B19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0618" y="384369"/>
                <a:ext cx="1974574" cy="830997"/>
              </a:xfrm>
              <a:prstGeom prst="rect">
                <a:avLst/>
              </a:prstGeom>
              <a:blipFill>
                <a:blip r:embed="rId4"/>
                <a:stretch>
                  <a:fillRect l="-4630" t="-5882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012095-3E22-48AE-9988-989ACD189615}"/>
                  </a:ext>
                </a:extLst>
              </p:cNvPr>
              <p:cNvSpPr txBox="1"/>
              <p:nvPr/>
            </p:nvSpPr>
            <p:spPr>
              <a:xfrm>
                <a:off x="3803374" y="3909390"/>
                <a:ext cx="1974574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equation of the line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012095-3E22-48AE-9988-989ACD189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374" y="3909390"/>
                <a:ext cx="1974574" cy="1200329"/>
              </a:xfrm>
              <a:prstGeom prst="rect">
                <a:avLst/>
              </a:prstGeom>
              <a:blipFill>
                <a:blip r:embed="rId5"/>
                <a:stretch>
                  <a:fillRect l="-4938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543E754-213C-4038-B0AF-CEFBEF7DC97C}"/>
                  </a:ext>
                </a:extLst>
              </p:cNvPr>
              <p:cNvSpPr txBox="1"/>
              <p:nvPr/>
            </p:nvSpPr>
            <p:spPr>
              <a:xfrm>
                <a:off x="6243323" y="3909285"/>
                <a:ext cx="2408639" cy="1938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/>
                  <a:t> are the two ends of the diameter of a circle.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Find the equation of the circle.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543E754-213C-4038-B0AF-CEFBEF7DC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3323" y="3909285"/>
                <a:ext cx="2408639" cy="1938992"/>
              </a:xfrm>
              <a:prstGeom prst="rect">
                <a:avLst/>
              </a:prstGeom>
              <a:blipFill>
                <a:blip r:embed="rId6"/>
                <a:stretch>
                  <a:fillRect l="-2532" t="-1572" r="-2532"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258774A-E7D0-44E6-BFB3-BF7E70904F1E}"/>
                  </a:ext>
                </a:extLst>
              </p:cNvPr>
              <p:cNvSpPr txBox="1"/>
              <p:nvPr/>
            </p:nvSpPr>
            <p:spPr>
              <a:xfrm>
                <a:off x="3803371" y="1722678"/>
                <a:ext cx="1327095" cy="4621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258774A-E7D0-44E6-BFB3-BF7E70904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371" y="1722678"/>
                <a:ext cx="1327095" cy="4621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3F5A5F-6476-4A2F-B0DC-C1DCA7715F8F}"/>
                  </a:ext>
                </a:extLst>
              </p:cNvPr>
              <p:cNvSpPr txBox="1"/>
              <p:nvPr/>
            </p:nvSpPr>
            <p:spPr>
              <a:xfrm>
                <a:off x="3995589" y="2416976"/>
                <a:ext cx="10740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units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3F5A5F-6476-4A2F-B0DC-C1DCA7715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589" y="2416976"/>
                <a:ext cx="1074012" cy="369332"/>
              </a:xfrm>
              <a:prstGeom prst="rect">
                <a:avLst/>
              </a:prstGeom>
              <a:blipFill>
                <a:blip r:embed="rId8"/>
                <a:stretch>
                  <a:fillRect l="-9605" t="-24590" r="-15819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E6AB47A-5775-41D0-A25F-2C8E2DAD1194}"/>
                  </a:ext>
                </a:extLst>
              </p:cNvPr>
              <p:cNvSpPr txBox="1"/>
              <p:nvPr/>
            </p:nvSpPr>
            <p:spPr>
              <a:xfrm>
                <a:off x="6881727" y="2712152"/>
                <a:ext cx="673261" cy="4489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bar>
                        <m:bar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E6AB47A-5775-41D0-A25F-2C8E2DAD1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727" y="2712152"/>
                <a:ext cx="673261" cy="448905"/>
              </a:xfrm>
              <a:prstGeom prst="rect">
                <a:avLst/>
              </a:prstGeom>
              <a:blipFill>
                <a:blip r:embed="rId9"/>
                <a:stretch>
                  <a:fillRect l="-2727" r="-12727" b="-5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E19EE7-A8DA-4DB4-B4D6-CC011FAA4019}"/>
                  </a:ext>
                </a:extLst>
              </p:cNvPr>
              <p:cNvSpPr txBox="1"/>
              <p:nvPr/>
            </p:nvSpPr>
            <p:spPr>
              <a:xfrm>
                <a:off x="3886810" y="5164932"/>
                <a:ext cx="1404231" cy="531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Gradient: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E19EE7-A8DA-4DB4-B4D6-CC011FAA4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810" y="5164932"/>
                <a:ext cx="1404231" cy="531749"/>
              </a:xfrm>
              <a:prstGeom prst="rect">
                <a:avLst/>
              </a:prstGeom>
              <a:blipFill>
                <a:blip r:embed="rId10"/>
                <a:stretch>
                  <a:fillRect l="-13478" t="-1149" r="-2609" b="-20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CAF23C-E9DC-4279-AFBB-A088BBC48083}"/>
                  </a:ext>
                </a:extLst>
              </p:cNvPr>
              <p:cNvSpPr txBox="1"/>
              <p:nvPr/>
            </p:nvSpPr>
            <p:spPr>
              <a:xfrm>
                <a:off x="3537462" y="5928801"/>
                <a:ext cx="230088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CAF23C-E9DC-4279-AFBB-A088BBC48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462" y="5928801"/>
                <a:ext cx="2300886" cy="369332"/>
              </a:xfrm>
              <a:prstGeom prst="rect">
                <a:avLst/>
              </a:prstGeom>
              <a:blipFill>
                <a:blip r:embed="rId11"/>
                <a:stretch>
                  <a:fillRect l="-4233" r="-2646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7C2BC7C-4A53-45F1-8DCD-7670DA35EDF3}"/>
                  </a:ext>
                </a:extLst>
              </p:cNvPr>
              <p:cNvSpPr txBox="1"/>
              <p:nvPr/>
            </p:nvSpPr>
            <p:spPr>
              <a:xfrm>
                <a:off x="6250977" y="5962517"/>
                <a:ext cx="2608022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7C2BC7C-4A53-45F1-8DCD-7670DA35E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977" y="5962517"/>
                <a:ext cx="2608022" cy="283219"/>
              </a:xfrm>
              <a:prstGeom prst="rect">
                <a:avLst/>
              </a:prstGeom>
              <a:blipFill>
                <a:blip r:embed="rId12"/>
                <a:stretch>
                  <a:fillRect t="-4255" r="-1869" b="-23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634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625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1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19</cp:revision>
  <dcterms:created xsi:type="dcterms:W3CDTF">2018-03-11T12:32:54Z</dcterms:created>
  <dcterms:modified xsi:type="dcterms:W3CDTF">2018-03-11T15:12:17Z</dcterms:modified>
</cp:coreProperties>
</file>