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10"/>
    <p:sldId id="26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microsoft.com/office/2015/10/relationships/revisionInfo" Target="revisionInfo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DB23E6-5E73-4CFA-B54E-0FFA5DEC27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EE806F-15EC-49DE-BE42-8056EB0DF4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508735-BE4A-4B59-8C35-A4A749FA43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11/03/2018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B42B89-9978-4E86-8431-76B03EAC9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046DBA-3387-4C65-9B5E-25F966FD7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1711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21FCF3-9245-4D28-9F46-28356C3FD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95CC66-9A0D-4DDF-B76E-F9A0286BA7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4C266A-3DA5-4EA9-8280-92E1607B7A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11/03/2018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19058A-A959-47DA-AB38-91D334BCE9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4325DE-E6AF-4D82-BBFA-712A59BFB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9183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50FEEA-2D3C-4515-A7D2-69E77256C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58BB4D-388E-43E6-A195-5D8AE028A0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DC5B90-CEE0-4A68-AB8A-07ECB75817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11/03/2018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899982-6561-405E-BD67-868B13FEB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49BD62-E4A4-4C59-BFB6-DAF006D52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5327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6AE36-15CB-4E87-8404-1933C291C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7C307A-625D-4FE4-A27D-51EA26795A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BE855B-5526-437D-B746-A19414B7D8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E09198-92D6-408A-B9BF-BEE1C111E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11/03/2018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B974A5-45F2-4797-A04E-9EBCA6399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CBB4A5-8ABF-43B4-93C5-D6C2EBB6F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877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9275C0-6870-400B-BD98-8EF2109E9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737143-0354-4005-B21F-C5B50D67E7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42B830-F241-43FF-8FD0-A01242FFF8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82EF6EE-9812-4191-B2C2-EBBDEC5FB1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3E9D4FD-F344-47A1-B9D9-3381464025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ECE33B4-050B-4028-968D-D92BFF191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11/03/2018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85F5CBC-39F5-49C9-BAB3-BAEE89DDB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C53272C-A6A3-46BC-ABE0-52C7531F89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5602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330FCD-8D44-4055-B256-0C60E23DF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87D21C-5EC6-4F53-86F8-BE89C96F6A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11/03/2018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7CCC23-BA32-4E35-B154-F37B94272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9C2689-28A2-4BCA-A3C2-FCF55E5D9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4797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A0A71B9-F1BA-47AB-A6FE-10F0E2D03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11/03/2018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12DEBC-7C9A-4A34-8B87-9BBB5ED3C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4546DA-3D28-4610-B897-4011E7614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4153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B4F903-8342-4F7D-85A3-2120A6ECD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02EA03-52C4-4C32-9B4C-B676DD936E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F5B88F-0E80-4E07-B88D-19BA413DD9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CABD44-7A17-40C8-8DDE-07EBFCAD9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11/03/2018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C1C568-5A1B-4418-A402-6BAA1ED0A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44E8F1-2D02-4425-B97F-FDB626A09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7478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3AF88-B6C5-4A8D-A523-FE6AB8F3D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2AF22A-5D71-491C-AD41-86425894CE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EEC536-4E97-45B8-90E7-B646C6573F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BA6F11-7CE0-4365-9386-DE3504AA9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11/03/2018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65737C-DC09-4FE9-BCB4-0FEE2BDBDA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E1AFF5-605E-4B71-986E-83F9815FA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3528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88834-03FD-43CA-BB64-E4D350221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28466C-D344-4A57-AFFC-936007229F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659E92-97E3-47F0-A22A-67F9F24D7C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11/03/2018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68DA4D-53A3-43BA-9893-B279BF720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A7F396-A6E7-4386-A8B8-DF2958313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314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D482D5-314E-49DC-B503-B99807F234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19C661-DD9A-4320-B059-99681153EA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7A086C-0FFD-4364-A66A-293FB02720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11/03/2018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C96D43-395F-4A4A-AFD7-78631653B8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AA0FAD-3C7D-44EB-9F79-567D64C4D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689595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B81708-B5D3-46EA-8210-6D4E691925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EDF8D9-CBE1-421A-8345-C23E4904E3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9A2D5F-EB5C-4DD5-9B87-4E26D81C45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249ACC-80CD-4B5A-BB70-7CEF0561BEB1}" type="datetimeFigureOut">
              <a:rPr lang="en-GB" smtClean="0"/>
              <a:t>11/03/2018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653D93-4EAD-4AF1-9434-5D27F5C97B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FF7F38-1B7A-4E60-A946-C5326EE9C3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6305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hyperlink" Target="https://ssddproblems.com/" TargetMode="Externa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png"/><Relationship Id="rId3" Type="http://schemas.openxmlformats.org/officeDocument/2006/relationships/image" Target="../media/image32.png"/><Relationship Id="rId4" Type="http://schemas.openxmlformats.org/officeDocument/2006/relationships/image" Target="../media/image33.png"/><Relationship Id="rId5" Type="http://schemas.openxmlformats.org/officeDocument/2006/relationships/image" Target="../media/image34.png"/><Relationship Id="rId6" Type="http://schemas.openxmlformats.org/officeDocument/2006/relationships/image" Target="../media/image35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png"/><Relationship Id="rId3" Type="http://schemas.openxmlformats.org/officeDocument/2006/relationships/image" Target="../media/image32.png"/><Relationship Id="rId4" Type="http://schemas.openxmlformats.org/officeDocument/2006/relationships/image" Target="../media/image33.png"/><Relationship Id="rId5" Type="http://schemas.openxmlformats.org/officeDocument/2006/relationships/image" Target="../media/image34.png"/><Relationship Id="rId6" Type="http://schemas.openxmlformats.org/officeDocument/2006/relationships/image" Target="../media/image35.png"/><Relationship Id="rId7" Type="http://schemas.openxmlformats.org/officeDocument/2006/relationships/image" Target="../media/image36.png"/><Relationship Id="rId8" Type="http://schemas.openxmlformats.org/officeDocument/2006/relationships/image" Target="../media/image37.png"/><Relationship Id="rId9" Type="http://schemas.openxmlformats.org/officeDocument/2006/relationships/image" Target="../media/image38.png"/><Relationship Id="rId10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421516C-90AB-4A41-9E31-455810B8E1CC}"/>
                  </a:ext>
                </a:extLst>
              </p:cNvPr>
              <p:cNvSpPr>
                <a:spLocks noGrp="1"/>
              </p:cNvSpPr>
              <p:nvPr>
                <p:ph type="ctrTitle"/>
              </p:nvPr>
            </p:nvSpPr>
            <p:spPr/>
            <p:txBody>
              <a:bodyPr/>
              <a:lstStyle/>
              <a:p>
                <a:r>
                  <a:rPr lang="en-GB" b="1"/>
                  <a:t>Andy’s SSDD </a:t>
                </a:r>
                <a:r>
                  <a:rPr lang="en-GB" b="1" dirty="0"/>
                  <a:t>Questions </a:t>
                </a:r>
                <a14:m>
                  <m:oMath xmlns:m="http://schemas.openxmlformats.org/officeDocument/2006/math">
                    <m:r>
                      <a:rPr lang="en-GB" b="1" i="1" dirty="0" smtClean="0">
                        <a:latin typeface="Cambria Math" panose="02040503050406030204" pitchFamily="18" charset="0"/>
                      </a:rPr>
                      <m:t>𝟏</m:t>
                    </m:r>
                  </m:oMath>
                </a14:m>
                <a:endParaRPr lang="en-GB" b="1" dirty="0"/>
              </a:p>
            </p:txBody>
          </p:sp>
        </mc:Choice>
        <mc:Fallback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421516C-90AB-4A41-9E31-455810B8E1C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blipFill>
                <a:blip r:embed="rId2"/>
                <a:stretch>
                  <a:fillRect b="-173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ubtitle 2">
            <a:extLst>
              <a:ext uri="{FF2B5EF4-FFF2-40B4-BE49-F238E27FC236}">
                <a16:creationId xmlns:a16="http://schemas.microsoft.com/office/drawing/2014/main" id="{C3E20F9A-AECC-4304-BE27-F7DEDE6A2B1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Inspired by Craig Barton’s SSDD Questions</a:t>
            </a:r>
            <a:r>
              <a:rPr lang="en-GB"/>
              <a:t>, website below:</a:t>
            </a:r>
            <a:endParaRPr lang="en-GB" dirty="0"/>
          </a:p>
          <a:p>
            <a:endParaRPr lang="en-GB" dirty="0"/>
          </a:p>
          <a:p>
            <a:r>
              <a:rPr lang="en-GB" dirty="0">
                <a:hlinkClick r:id="rId3"/>
              </a:rPr>
              <a:t>https://ssddproblems.com/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48419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3CB3646-2086-41AE-8BED-B160639AFCD7}"/>
              </a:ext>
            </a:extLst>
          </p:cNvPr>
          <p:cNvCxnSpPr/>
          <p:nvPr/>
        </p:nvCxnSpPr>
        <p:spPr>
          <a:xfrm>
            <a:off x="6082748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7B7F970-E967-40FC-9EB9-BBAED7627C4F}"/>
              </a:ext>
            </a:extLst>
          </p:cNvPr>
          <p:cNvCxnSpPr/>
          <p:nvPr/>
        </p:nvCxnSpPr>
        <p:spPr>
          <a:xfrm>
            <a:off x="0" y="3511825"/>
            <a:ext cx="121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6B46E44-A5D9-4727-8E2A-307695F33B0A}"/>
                  </a:ext>
                </a:extLst>
              </p:cNvPr>
              <p:cNvSpPr txBox="1"/>
              <p:nvPr/>
            </p:nvSpPr>
            <p:spPr>
              <a:xfrm>
                <a:off x="437322" y="304800"/>
                <a:ext cx="5168348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The perimeter of the rectangle below is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19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400" dirty="0"/>
                  <a:t>. Find the value of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/>
                  <a:t>.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6B46E44-A5D9-4727-8E2A-307695F33B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322" y="304800"/>
                <a:ext cx="5168348" cy="830997"/>
              </a:xfrm>
              <a:prstGeom prst="rect">
                <a:avLst/>
              </a:prstGeom>
              <a:blipFill>
                <a:blip r:embed="rId2"/>
                <a:stretch>
                  <a:fillRect l="-1887" t="-5882" r="-1061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6975882-AA0A-4E69-8628-52291C187977}"/>
                  </a:ext>
                </a:extLst>
              </p:cNvPr>
              <p:cNvSpPr txBox="1"/>
              <p:nvPr/>
            </p:nvSpPr>
            <p:spPr>
              <a:xfrm>
                <a:off x="7050157" y="328086"/>
                <a:ext cx="425394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Find the area of the rectangle in terms of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/>
                  <a:t>.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6975882-AA0A-4E69-8628-52291C1879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0157" y="328086"/>
                <a:ext cx="4253947" cy="830997"/>
              </a:xfrm>
              <a:prstGeom prst="rect">
                <a:avLst/>
              </a:prstGeom>
              <a:blipFill>
                <a:blip r:embed="rId3"/>
                <a:stretch>
                  <a:fillRect l="-2296" t="-5882" r="-1148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CD87974-9EDF-4B08-A912-55BE8A5809A1}"/>
                  </a:ext>
                </a:extLst>
              </p:cNvPr>
              <p:cNvSpPr txBox="1"/>
              <p:nvPr/>
            </p:nvSpPr>
            <p:spPr>
              <a:xfrm>
                <a:off x="463050" y="3697357"/>
                <a:ext cx="5168348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Find the value of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/>
                  <a:t> which means that the length is five times the width.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CD87974-9EDF-4B08-A912-55BE8A5809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050" y="3697357"/>
                <a:ext cx="5168348" cy="830997"/>
              </a:xfrm>
              <a:prstGeom prst="rect">
                <a:avLst/>
              </a:prstGeom>
              <a:blipFill>
                <a:blip r:embed="rId4"/>
                <a:stretch>
                  <a:fillRect l="-1887"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05E7B77E-1364-4CB0-AE53-628F6BEF6C7A}"/>
                  </a:ext>
                </a:extLst>
              </p:cNvPr>
              <p:cNvSpPr txBox="1"/>
              <p:nvPr/>
            </p:nvSpPr>
            <p:spPr>
              <a:xfrm>
                <a:off x="6294783" y="3697357"/>
                <a:ext cx="567193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The length of the diagonal of the rectangle below is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13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400" dirty="0"/>
                  <a:t>. Find the value of of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/>
                  <a:t>.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05E7B77E-1364-4CB0-AE53-628F6BEF6C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4783" y="3697357"/>
                <a:ext cx="5671930" cy="830997"/>
              </a:xfrm>
              <a:prstGeom prst="rect">
                <a:avLst/>
              </a:prstGeom>
              <a:blipFill>
                <a:blip r:embed="rId5"/>
                <a:stretch>
                  <a:fillRect l="-1720"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>
            <a:extLst>
              <a:ext uri="{FF2B5EF4-FFF2-40B4-BE49-F238E27FC236}">
                <a16:creationId xmlns:a16="http://schemas.microsoft.com/office/drawing/2014/main" id="{A4F858CE-E72E-4C81-8093-32EE062AF1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40833" y="1228415"/>
            <a:ext cx="2812782" cy="162387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5F7B381-450E-4C6A-9FF6-2F67ADBC856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70739" y="1224284"/>
            <a:ext cx="2812782" cy="162387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F1E255A-7B13-4F96-808B-B5FFC83170B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40833" y="4630624"/>
            <a:ext cx="2812782" cy="162387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B2D9B10-88CE-4333-BC52-09D92ED3B3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70739" y="4626493"/>
            <a:ext cx="2812782" cy="1623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8735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3CB3646-2086-41AE-8BED-B160639AFCD7}"/>
              </a:ext>
            </a:extLst>
          </p:cNvPr>
          <p:cNvCxnSpPr/>
          <p:nvPr/>
        </p:nvCxnSpPr>
        <p:spPr>
          <a:xfrm>
            <a:off x="6082748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7B7F970-E967-40FC-9EB9-BBAED7627C4F}"/>
              </a:ext>
            </a:extLst>
          </p:cNvPr>
          <p:cNvCxnSpPr/>
          <p:nvPr/>
        </p:nvCxnSpPr>
        <p:spPr>
          <a:xfrm>
            <a:off x="0" y="3511825"/>
            <a:ext cx="121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6B46E44-A5D9-4727-8E2A-307695F33B0A}"/>
                  </a:ext>
                </a:extLst>
              </p:cNvPr>
              <p:cNvSpPr txBox="1"/>
              <p:nvPr/>
            </p:nvSpPr>
            <p:spPr>
              <a:xfrm>
                <a:off x="437322" y="304800"/>
                <a:ext cx="5168348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The perimeter of the rectangle below is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19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400" dirty="0"/>
                  <a:t>. Find the value of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/>
                  <a:t>.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6B46E44-A5D9-4727-8E2A-307695F33B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322" y="304800"/>
                <a:ext cx="5168348" cy="830997"/>
              </a:xfrm>
              <a:prstGeom prst="rect">
                <a:avLst/>
              </a:prstGeom>
              <a:blipFill>
                <a:blip r:embed="rId2"/>
                <a:stretch>
                  <a:fillRect l="-1887" t="-5882" r="-1061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6975882-AA0A-4E69-8628-52291C187977}"/>
                  </a:ext>
                </a:extLst>
              </p:cNvPr>
              <p:cNvSpPr txBox="1"/>
              <p:nvPr/>
            </p:nvSpPr>
            <p:spPr>
              <a:xfrm>
                <a:off x="7050157" y="328086"/>
                <a:ext cx="425394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Find the area of the rectangle in terms of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/>
                  <a:t>.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6975882-AA0A-4E69-8628-52291C1879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0157" y="328086"/>
                <a:ext cx="4253947" cy="830997"/>
              </a:xfrm>
              <a:prstGeom prst="rect">
                <a:avLst/>
              </a:prstGeom>
              <a:blipFill>
                <a:blip r:embed="rId3"/>
                <a:stretch>
                  <a:fillRect l="-2296" t="-5882" r="-1148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CD87974-9EDF-4B08-A912-55BE8A5809A1}"/>
                  </a:ext>
                </a:extLst>
              </p:cNvPr>
              <p:cNvSpPr txBox="1"/>
              <p:nvPr/>
            </p:nvSpPr>
            <p:spPr>
              <a:xfrm>
                <a:off x="463050" y="3697357"/>
                <a:ext cx="5168348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Find the value of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/>
                  <a:t> which means that the length is five times the width.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CD87974-9EDF-4B08-A912-55BE8A5809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050" y="3697357"/>
                <a:ext cx="5168348" cy="830997"/>
              </a:xfrm>
              <a:prstGeom prst="rect">
                <a:avLst/>
              </a:prstGeom>
              <a:blipFill>
                <a:blip r:embed="rId4"/>
                <a:stretch>
                  <a:fillRect l="-1887"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05E7B77E-1364-4CB0-AE53-628F6BEF6C7A}"/>
                  </a:ext>
                </a:extLst>
              </p:cNvPr>
              <p:cNvSpPr txBox="1"/>
              <p:nvPr/>
            </p:nvSpPr>
            <p:spPr>
              <a:xfrm>
                <a:off x="6294783" y="3697357"/>
                <a:ext cx="567193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The length of the diagonal of the rectangle below is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13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400" dirty="0"/>
                  <a:t>. Find the value of of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/>
                  <a:t>.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05E7B77E-1364-4CB0-AE53-628F6BEF6C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4783" y="3697357"/>
                <a:ext cx="5671930" cy="830997"/>
              </a:xfrm>
              <a:prstGeom prst="rect">
                <a:avLst/>
              </a:prstGeom>
              <a:blipFill>
                <a:blip r:embed="rId5"/>
                <a:stretch>
                  <a:fillRect l="-1720"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>
            <a:extLst>
              <a:ext uri="{FF2B5EF4-FFF2-40B4-BE49-F238E27FC236}">
                <a16:creationId xmlns:a16="http://schemas.microsoft.com/office/drawing/2014/main" id="{A4F858CE-E72E-4C81-8093-32EE062AF1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40833" y="1228415"/>
            <a:ext cx="2812782" cy="162387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5F7B381-450E-4C6A-9FF6-2F67ADBC856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70739" y="1224284"/>
            <a:ext cx="2812782" cy="162387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F1E255A-7B13-4F96-808B-B5FFC83170B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40833" y="4630624"/>
            <a:ext cx="2812782" cy="162387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B2D9B10-88CE-4333-BC52-09D92ED3B3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70739" y="4626493"/>
            <a:ext cx="2812782" cy="162387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04B727F1-EEC1-425B-BD12-921BB8F4E46F}"/>
                  </a:ext>
                </a:extLst>
              </p:cNvPr>
              <p:cNvSpPr txBox="1"/>
              <p:nvPr/>
            </p:nvSpPr>
            <p:spPr>
              <a:xfrm>
                <a:off x="2131164" y="2849452"/>
                <a:ext cx="112954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04B727F1-EEC1-425B-BD12-921BB8F4E4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1164" y="2849452"/>
                <a:ext cx="1129540" cy="369332"/>
              </a:xfrm>
              <a:prstGeom prst="rect">
                <a:avLst/>
              </a:prstGeom>
              <a:blipFill>
                <a:blip r:embed="rId7"/>
                <a:stretch>
                  <a:fillRect l="-3784" r="-6486" b="-81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29E1004A-7E93-430B-A5DE-96B0D7AE5E94}"/>
                  </a:ext>
                </a:extLst>
              </p:cNvPr>
              <p:cNvSpPr txBox="1"/>
              <p:nvPr/>
            </p:nvSpPr>
            <p:spPr>
              <a:xfrm>
                <a:off x="8029118" y="2841117"/>
                <a:ext cx="1857368" cy="37766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29E1004A-7E93-430B-A5DE-96B0D7AE5E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9118" y="2841117"/>
                <a:ext cx="1857368" cy="377667"/>
              </a:xfrm>
              <a:prstGeom prst="rect">
                <a:avLst/>
              </a:prstGeom>
              <a:blipFill>
                <a:blip r:embed="rId8"/>
                <a:stretch>
                  <a:fillRect l="-3279" t="-1613" r="-3607" b="-80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757924C3-8CC6-47A8-AF6E-BCFCE197FED2}"/>
                  </a:ext>
                </a:extLst>
              </p:cNvPr>
              <p:cNvSpPr txBox="1"/>
              <p:nvPr/>
            </p:nvSpPr>
            <p:spPr>
              <a:xfrm>
                <a:off x="4521628" y="5887854"/>
                <a:ext cx="831381" cy="6938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num>
                        <m:den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757924C3-8CC6-47A8-AF6E-BCFCE197FE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1628" y="5887854"/>
                <a:ext cx="831381" cy="69384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B46696B-06B2-4AEB-AA29-03CDBEB1AEEF}"/>
                  </a:ext>
                </a:extLst>
              </p:cNvPr>
              <p:cNvSpPr txBox="1"/>
              <p:nvPr/>
            </p:nvSpPr>
            <p:spPr>
              <a:xfrm>
                <a:off x="8542111" y="6276871"/>
                <a:ext cx="83138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B46696B-06B2-4AEB-AA29-03CDBEB1AE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42111" y="6276871"/>
                <a:ext cx="831381" cy="369332"/>
              </a:xfrm>
              <a:prstGeom prst="rect">
                <a:avLst/>
              </a:prstGeom>
              <a:blipFill>
                <a:blip r:embed="rId10"/>
                <a:stretch>
                  <a:fillRect l="-5109" r="-8029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48435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7" grpId="0"/>
      <p:bldP spid="18" grpId="0"/>
      <p:bldP spid="19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</TotalTime>
  <Words>625</Words>
  <Application>Microsoft Office PowerPoint</Application>
  <PresentationFormat>Widescreen</PresentationFormat>
  <Paragraphs>73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Cambria Math</vt:lpstr>
      <vt:lpstr>Office Theme</vt:lpstr>
      <vt:lpstr>Andy’s SSDD Questions 1</vt:lpstr>
      <vt:lpstr>Hyperlinks: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Andy’s SSDD Questions</dc:title>
  <dc:creator>A.Lutwyche</dc:creator>
  <cp:lastModifiedBy>A.Lutwyche</cp:lastModifiedBy>
  <cp:revision>19</cp:revision>
  <dcterms:created xsi:type="dcterms:W3CDTF">2018-03-11T12:32:54Z</dcterms:created>
  <dcterms:modified xsi:type="dcterms:W3CDTF">2018-03-11T15:12:17Z</dcterms:modified>
</cp:coreProperties>
</file>