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/>
                  <a:t>Andy’s SSDD </a:t>
                </a:r>
                <a:r>
                  <a:rPr lang="en-GB" b="1" dirty="0"/>
                  <a:t>Questions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14E0C18-E399-42BA-8DA2-04CC6E024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528" y="983974"/>
            <a:ext cx="2643306" cy="1533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317E90-383B-4E4A-8B47-B7E2E8F70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6" y="1447794"/>
            <a:ext cx="2643306" cy="15339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4C40A8-A170-4F99-A551-2AF96F41A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528" y="4683849"/>
            <a:ext cx="2643306" cy="1533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91B455-A126-41E0-B3EA-90E877642AFA}"/>
                  </a:ext>
                </a:extLst>
              </p:cNvPr>
              <p:cNvSpPr txBox="1"/>
              <p:nvPr/>
            </p:nvSpPr>
            <p:spPr>
              <a:xfrm>
                <a:off x="238538" y="3644350"/>
                <a:ext cx="55791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dimensions of a tile are shown below. I am using these tile to fill a space measuring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/>
                  <a:t> metres by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en-GB" sz="2000" dirty="0"/>
                  <a:t> centimetres. How many of these tiles do I need?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91B455-A126-41E0-B3EA-90E877642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8" y="3644350"/>
                <a:ext cx="5579165" cy="1323439"/>
              </a:xfrm>
              <a:prstGeom prst="rect">
                <a:avLst/>
              </a:prstGeom>
              <a:blipFill>
                <a:blip r:embed="rId3"/>
                <a:stretch>
                  <a:fillRect l="-109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FD9AA6F-6CD5-4639-9C2D-FC6BCE258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6" y="4683848"/>
            <a:ext cx="2643306" cy="1533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2BE1A1-0A44-443B-9FD0-A478FB05CD2A}"/>
                  </a:ext>
                </a:extLst>
              </p:cNvPr>
              <p:cNvSpPr txBox="1"/>
              <p:nvPr/>
            </p:nvSpPr>
            <p:spPr>
              <a:xfrm>
                <a:off x="6447346" y="3644349"/>
                <a:ext cx="557916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rectangle below shows the result of an enlargement by scale factor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. What was the area of the original rectangle?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2BE1A1-0A44-443B-9FD0-A478FB05C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346" y="3644349"/>
                <a:ext cx="5579165" cy="1015663"/>
              </a:xfrm>
              <a:prstGeom prst="rect">
                <a:avLst/>
              </a:prstGeom>
              <a:blipFill>
                <a:blip r:embed="rId4"/>
                <a:stretch>
                  <a:fillRect l="-1202" t="-3614" r="-1858" b="-10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E82CFDC-F3C0-4F33-B65D-ED2A742A5DBF}"/>
              </a:ext>
            </a:extLst>
          </p:cNvPr>
          <p:cNvSpPr txBox="1"/>
          <p:nvPr/>
        </p:nvSpPr>
        <p:spPr>
          <a:xfrm>
            <a:off x="521761" y="199143"/>
            <a:ext cx="4757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perimeter and area of the rectangle below: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F33547-2339-4453-9DD5-4A0F9252EFD3}"/>
                  </a:ext>
                </a:extLst>
              </p:cNvPr>
              <p:cNvSpPr txBox="1"/>
              <p:nvPr/>
            </p:nvSpPr>
            <p:spPr>
              <a:xfrm>
                <a:off x="6255027" y="304800"/>
                <a:ext cx="577148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length of the rectangle below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and the width of the rectangle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What is the ratio of the width to the length of the rectangle in its simplest form?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F33547-2339-4453-9DD5-4A0F9252E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027" y="304800"/>
                <a:ext cx="5771484" cy="1323439"/>
              </a:xfrm>
              <a:prstGeom prst="rect">
                <a:avLst/>
              </a:prstGeom>
              <a:blipFill>
                <a:blip r:embed="rId5"/>
                <a:stretch>
                  <a:fillRect l="-1056" t="-2304" r="-1373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303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14E0C18-E399-42BA-8DA2-04CC6E024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528" y="983974"/>
            <a:ext cx="2643306" cy="1533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317E90-383B-4E4A-8B47-B7E2E8F70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6" y="1447794"/>
            <a:ext cx="2643306" cy="15339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4C40A8-A170-4F99-A551-2AF96F41A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528" y="4683849"/>
            <a:ext cx="2643306" cy="1533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91B455-A126-41E0-B3EA-90E877642AFA}"/>
                  </a:ext>
                </a:extLst>
              </p:cNvPr>
              <p:cNvSpPr txBox="1"/>
              <p:nvPr/>
            </p:nvSpPr>
            <p:spPr>
              <a:xfrm>
                <a:off x="238538" y="3644350"/>
                <a:ext cx="55791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dimensions of a tile are shown below. I am using these tile to fill a space measuring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/>
                  <a:t> metres by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en-GB" sz="2000" dirty="0"/>
                  <a:t> centimetres. How many of these tiles do I need?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91B455-A126-41E0-B3EA-90E877642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8" y="3644350"/>
                <a:ext cx="5579165" cy="1323439"/>
              </a:xfrm>
              <a:prstGeom prst="rect">
                <a:avLst/>
              </a:prstGeom>
              <a:blipFill>
                <a:blip r:embed="rId3"/>
                <a:stretch>
                  <a:fillRect l="-109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FD9AA6F-6CD5-4639-9C2D-FC6BCE258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6" y="4683848"/>
            <a:ext cx="2643306" cy="1533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2BE1A1-0A44-443B-9FD0-A478FB05CD2A}"/>
                  </a:ext>
                </a:extLst>
              </p:cNvPr>
              <p:cNvSpPr txBox="1"/>
              <p:nvPr/>
            </p:nvSpPr>
            <p:spPr>
              <a:xfrm>
                <a:off x="6447346" y="3644349"/>
                <a:ext cx="557916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rectangle below shows the result of an enlargement by scale factor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. What was the area of the original rectangle?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2BE1A1-0A44-443B-9FD0-A478FB05C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346" y="3644349"/>
                <a:ext cx="5579165" cy="1015663"/>
              </a:xfrm>
              <a:prstGeom prst="rect">
                <a:avLst/>
              </a:prstGeom>
              <a:blipFill>
                <a:blip r:embed="rId4"/>
                <a:stretch>
                  <a:fillRect l="-1202" t="-3614" r="-1858" b="-10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E82CFDC-F3C0-4F33-B65D-ED2A742A5DBF}"/>
              </a:ext>
            </a:extLst>
          </p:cNvPr>
          <p:cNvSpPr txBox="1"/>
          <p:nvPr/>
        </p:nvSpPr>
        <p:spPr>
          <a:xfrm>
            <a:off x="521761" y="199143"/>
            <a:ext cx="4757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perimeter and area of the rectangle below: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F33547-2339-4453-9DD5-4A0F9252EFD3}"/>
                  </a:ext>
                </a:extLst>
              </p:cNvPr>
              <p:cNvSpPr txBox="1"/>
              <p:nvPr/>
            </p:nvSpPr>
            <p:spPr>
              <a:xfrm>
                <a:off x="6255027" y="304800"/>
                <a:ext cx="577148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length of the rectangle below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and the width of the rectangle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What is the ratio of the width to the length of the rectangle in its simplest form?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F33547-2339-4453-9DD5-4A0F9252E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027" y="304800"/>
                <a:ext cx="5771484" cy="1323439"/>
              </a:xfrm>
              <a:prstGeom prst="rect">
                <a:avLst/>
              </a:prstGeom>
              <a:blipFill>
                <a:blip r:embed="rId5"/>
                <a:stretch>
                  <a:fillRect l="-1056" t="-2304" r="-1373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59BED2-9452-4FC1-887D-E9615979F5E9}"/>
                  </a:ext>
                </a:extLst>
              </p:cNvPr>
              <p:cNvSpPr txBox="1"/>
              <p:nvPr/>
            </p:nvSpPr>
            <p:spPr>
              <a:xfrm>
                <a:off x="1783842" y="2588914"/>
                <a:ext cx="22333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59BED2-9452-4FC1-887D-E9615979F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842" y="2588914"/>
                <a:ext cx="2233368" cy="369332"/>
              </a:xfrm>
              <a:prstGeom prst="rect">
                <a:avLst/>
              </a:prstGeom>
              <a:blipFill>
                <a:blip r:embed="rId6"/>
                <a:stretch>
                  <a:fillRect l="-8470" t="-26667" r="-3825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E09A7EC-1BEC-41DD-8752-177CAA062FF7}"/>
                  </a:ext>
                </a:extLst>
              </p:cNvPr>
              <p:cNvSpPr txBox="1"/>
              <p:nvPr/>
            </p:nvSpPr>
            <p:spPr>
              <a:xfrm>
                <a:off x="1783842" y="2973226"/>
                <a:ext cx="1894429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E09A7EC-1BEC-41DD-8752-177CAA062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842" y="2973226"/>
                <a:ext cx="1894429" cy="377667"/>
              </a:xfrm>
              <a:prstGeom prst="rect">
                <a:avLst/>
              </a:prstGeom>
              <a:blipFill>
                <a:blip r:embed="rId7"/>
                <a:stretch>
                  <a:fillRect l="-10000" t="-22581" r="-2581" b="-483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1A91D4-2EC2-427D-8862-8A373241730F}"/>
                  </a:ext>
                </a:extLst>
              </p:cNvPr>
              <p:cNvSpPr txBox="1"/>
              <p:nvPr/>
            </p:nvSpPr>
            <p:spPr>
              <a:xfrm>
                <a:off x="8759276" y="2985368"/>
                <a:ext cx="5706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1A91D4-2EC2-427D-8862-8A3732417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276" y="2985368"/>
                <a:ext cx="570669" cy="369332"/>
              </a:xfrm>
              <a:prstGeom prst="rect">
                <a:avLst/>
              </a:prstGeom>
              <a:blipFill>
                <a:blip r:embed="rId8"/>
                <a:stretch>
                  <a:fillRect l="-12766" r="-1170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C2726A-2053-4A3A-B7A4-38423A3C3446}"/>
                  </a:ext>
                </a:extLst>
              </p:cNvPr>
              <p:cNvSpPr txBox="1"/>
              <p:nvPr/>
            </p:nvSpPr>
            <p:spPr>
              <a:xfrm>
                <a:off x="1666213" y="6285405"/>
                <a:ext cx="24686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𝟏𝟔𝟎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tiles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C2726A-2053-4A3A-B7A4-38423A3C3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6213" y="6285405"/>
                <a:ext cx="2468625" cy="369332"/>
              </a:xfrm>
              <a:prstGeom prst="rect">
                <a:avLst/>
              </a:prstGeom>
              <a:blipFill>
                <a:blip r:embed="rId9"/>
                <a:stretch>
                  <a:fillRect l="-4198" t="-24590" r="-642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E071AA-8F86-49A0-A7AE-C659BC6742D4}"/>
                  </a:ext>
                </a:extLst>
              </p:cNvPr>
              <p:cNvSpPr txBox="1"/>
              <p:nvPr/>
            </p:nvSpPr>
            <p:spPr>
              <a:xfrm>
                <a:off x="8623854" y="6285405"/>
                <a:ext cx="841512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E071AA-8F86-49A0-A7AE-C659BC674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854" y="6285405"/>
                <a:ext cx="841512" cy="377667"/>
              </a:xfrm>
              <a:prstGeom prst="rect">
                <a:avLst/>
              </a:prstGeom>
              <a:blipFill>
                <a:blip r:embed="rId10"/>
                <a:stretch>
                  <a:fillRect l="-8696" t="-1613" r="-2899" b="-8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102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625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1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19</cp:revision>
  <dcterms:created xsi:type="dcterms:W3CDTF">2018-03-11T12:32:54Z</dcterms:created>
  <dcterms:modified xsi:type="dcterms:W3CDTF">2018-03-11T15:12:17Z</dcterms:modified>
</cp:coreProperties>
</file>