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4" r:id="rId5"/>
    <p:sldId id="262" r:id="rId6"/>
    <p:sldId id="261" r:id="rId7"/>
    <p:sldId id="263" r:id="rId8"/>
    <p:sldId id="260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02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3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458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00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795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66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345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443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45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024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888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76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271D5-D97A-4539-B0FB-71BA7916E417}" type="datetimeFigureOut">
              <a:rPr lang="en-GB" smtClean="0"/>
              <a:t>18/06/2014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67CD6-E104-46B4-8CEC-DB92575B6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52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632"/>
            <a:ext cx="7772400" cy="821953"/>
          </a:xfrm>
        </p:spPr>
        <p:txBody>
          <a:bodyPr/>
          <a:lstStyle/>
          <a:p>
            <a:r>
              <a:rPr lang="en-GB" b="1" dirty="0" smtClean="0"/>
              <a:t>A </a:t>
            </a:r>
            <a:r>
              <a:rPr lang="en-GB" b="1" dirty="0" smtClean="0"/>
              <a:t>Team </a:t>
            </a:r>
            <a:r>
              <a:rPr lang="en-GB" b="1" dirty="0" smtClean="0"/>
              <a:t>Measures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3382144"/>
            <a:ext cx="8424936" cy="3143199"/>
          </a:xfrm>
        </p:spPr>
        <p:txBody>
          <a:bodyPr>
            <a:normAutofit fontScale="85000" lnSpcReduction="20000"/>
          </a:bodyPr>
          <a:lstStyle/>
          <a:p>
            <a:r>
              <a:rPr lang="en-GB" i="1" dirty="0" smtClean="0">
                <a:solidFill>
                  <a:schemeClr val="tx1"/>
                </a:solidFill>
              </a:rPr>
              <a:t>The “old” A team and “new” A Team have been captured and need to build one of their trademark escape vehicles, but “old” use imperial units and “new” use metric</a:t>
            </a:r>
            <a:r>
              <a:rPr lang="en-GB" i="1" dirty="0" smtClean="0">
                <a:solidFill>
                  <a:schemeClr val="tx1"/>
                </a:solidFill>
              </a:rPr>
              <a:t>.</a:t>
            </a:r>
          </a:p>
          <a:p>
            <a:endParaRPr lang="en-GB" i="1" dirty="0" smtClean="0">
              <a:solidFill>
                <a:schemeClr val="tx1"/>
              </a:solidFill>
            </a:endParaRPr>
          </a:p>
          <a:p>
            <a:r>
              <a:rPr lang="en-GB" b="1" i="1" dirty="0" smtClean="0">
                <a:solidFill>
                  <a:schemeClr val="tx1"/>
                </a:solidFill>
              </a:rPr>
              <a:t>Can you help with the conversions</a:t>
            </a:r>
            <a:r>
              <a:rPr lang="en-GB" b="1" i="1" dirty="0" smtClean="0">
                <a:solidFill>
                  <a:schemeClr val="tx1"/>
                </a:solidFill>
              </a:rPr>
              <a:t>?</a:t>
            </a:r>
          </a:p>
          <a:p>
            <a:endParaRPr lang="en-GB" b="1" i="1" dirty="0" smtClean="0">
              <a:solidFill>
                <a:schemeClr val="tx1"/>
              </a:solidFill>
            </a:endParaRPr>
          </a:p>
          <a:p>
            <a:r>
              <a:rPr lang="en-GB" i="1" dirty="0" smtClean="0">
                <a:solidFill>
                  <a:schemeClr val="tx1"/>
                </a:solidFill>
              </a:rPr>
              <a:t>(Approximations will do in some cases, but be as accurate as you can or the whole escape plan will be ruined!)</a:t>
            </a:r>
            <a:endParaRPr lang="en-GB" i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08721"/>
            <a:ext cx="3131591" cy="23486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365" y="908720"/>
            <a:ext cx="3669028" cy="23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6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8255"/>
            <a:ext cx="3008313" cy="1162050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Old</a:t>
            </a:r>
            <a:br>
              <a:rPr lang="en-GB" sz="3200" dirty="0" smtClean="0"/>
            </a:br>
            <a:r>
              <a:rPr lang="en-GB" sz="3200" dirty="0" smtClean="0"/>
              <a:t>B.A. </a:t>
            </a:r>
            <a:r>
              <a:rPr lang="en-GB" sz="3200" dirty="0" err="1" smtClean="0"/>
              <a:t>Baracus</a:t>
            </a:r>
            <a:endParaRPr lang="en-GB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75" y="818356"/>
            <a:ext cx="4762500" cy="47625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0305"/>
            <a:ext cx="3008313" cy="3394919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BA wants a piece of wood that is 10 feet long.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that in metres?</a:t>
            </a:r>
            <a:endParaRPr lang="en-GB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373216"/>
            <a:ext cx="1619672" cy="12147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07904" y="580526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3m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3008313" cy="1429617"/>
          </a:xfrm>
        </p:spPr>
        <p:txBody>
          <a:bodyPr>
            <a:noAutofit/>
          </a:bodyPr>
          <a:lstStyle/>
          <a:p>
            <a:pPr algn="ctr"/>
            <a:r>
              <a:rPr lang="en-GB" sz="2800" dirty="0" smtClean="0"/>
              <a:t>New H.M.  “Howling Mad” Murdock</a:t>
            </a:r>
            <a:endParaRPr lang="en-GB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94321"/>
            <a:ext cx="3008313" cy="3250903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Murdock is looking for some 10cm screws.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that in inches?</a:t>
            </a:r>
            <a:endParaRPr lang="en-GB" sz="3200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495690"/>
            <a:ext cx="5111750" cy="340783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373216"/>
            <a:ext cx="1619672" cy="121475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7904" y="580526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4 inches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0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3008313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 smtClean="0"/>
              <a:t>Old John “Hannibal” Smith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10730"/>
            <a:ext cx="3008313" cy="3898975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Hannibal is looking for </a:t>
            </a:r>
            <a:r>
              <a:rPr lang="en-GB" sz="3200" dirty="0" smtClean="0"/>
              <a:t>5 </a:t>
            </a:r>
            <a:r>
              <a:rPr lang="en-GB" sz="3200" dirty="0" smtClean="0"/>
              <a:t>pounds of dynamite.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that in kilograms?</a:t>
            </a:r>
            <a:endParaRPr lang="en-GB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46" y="1021403"/>
            <a:ext cx="3866537" cy="463984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27222"/>
            <a:ext cx="1619672" cy="12147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7904" y="580526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2.27kg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2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0263"/>
            <a:ext cx="3008313" cy="1162050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New Templeton “</a:t>
            </a:r>
            <a:r>
              <a:rPr lang="en-GB" sz="3200" dirty="0" err="1" smtClean="0"/>
              <a:t>Faceman</a:t>
            </a:r>
            <a:r>
              <a:rPr lang="en-GB" sz="3200" dirty="0" smtClean="0"/>
              <a:t>” Peck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22313"/>
            <a:ext cx="3008313" cy="3034879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Face requires 6 metres of rope.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that in feet?</a:t>
            </a:r>
            <a:endParaRPr lang="en-GB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675" y="770731"/>
            <a:ext cx="3238500" cy="485775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27222"/>
            <a:ext cx="1619672" cy="12147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7904" y="580526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20 feet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2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3008313" cy="150162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 smtClean="0"/>
              <a:t>Old H.M. “Howling Mad” Murdock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22313"/>
            <a:ext cx="3008313" cy="3260285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Murdock is looking for 2 pints of oil.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that in centilitres?</a:t>
            </a:r>
            <a:endParaRPr lang="en-GB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08720"/>
            <a:ext cx="3278584" cy="452218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27222"/>
            <a:ext cx="1619672" cy="12147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7904" y="580526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114cl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83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uiExpand="1" build="p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0263"/>
            <a:ext cx="3008313" cy="1162050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New</a:t>
            </a:r>
            <a:br>
              <a:rPr lang="en-GB" sz="3200" dirty="0" smtClean="0"/>
            </a:br>
            <a:r>
              <a:rPr lang="en-GB" sz="3200" dirty="0" smtClean="0"/>
              <a:t>B.A. </a:t>
            </a:r>
            <a:r>
              <a:rPr lang="en-GB" sz="3200" dirty="0" err="1" smtClean="0"/>
              <a:t>Baracus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22313"/>
            <a:ext cx="3008313" cy="3322911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BA needs 4.5kg of metal sheeting.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that in pounds?</a:t>
            </a:r>
            <a:endParaRPr lang="en-GB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533335"/>
            <a:ext cx="5111750" cy="340783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27222"/>
            <a:ext cx="1619672" cy="12147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7904" y="580526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10lb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66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16247"/>
            <a:ext cx="3008313" cy="1162050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Old Templeton “</a:t>
            </a:r>
            <a:r>
              <a:rPr lang="en-GB" sz="3200" dirty="0" err="1" smtClean="0"/>
              <a:t>Faceman</a:t>
            </a:r>
            <a:r>
              <a:rPr lang="en-GB" sz="3200" dirty="0" smtClean="0"/>
              <a:t>” Peck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978297"/>
            <a:ext cx="3008313" cy="3448925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Face says that they’ll need 5 gallons of fuel.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that in litres?</a:t>
            </a:r>
            <a:endParaRPr lang="en-GB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692696"/>
            <a:ext cx="3643605" cy="504056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27222"/>
            <a:ext cx="1619672" cy="12147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7904" y="580526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22.8l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14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8255"/>
            <a:ext cx="3008313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 smtClean="0"/>
              <a:t>New John “Hannibal” Smith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0305"/>
            <a:ext cx="3008313" cy="3376917"/>
          </a:xfrm>
        </p:spPr>
        <p:txBody>
          <a:bodyPr>
            <a:normAutofit/>
          </a:bodyPr>
          <a:lstStyle/>
          <a:p>
            <a:pPr algn="ctr"/>
            <a:r>
              <a:rPr lang="en-GB" sz="3200" dirty="0" smtClean="0"/>
              <a:t>Hannibal </a:t>
            </a:r>
            <a:r>
              <a:rPr lang="en-GB" sz="3200" dirty="0" smtClean="0"/>
              <a:t>is looking for some 3 inch </a:t>
            </a:r>
            <a:r>
              <a:rPr lang="en-GB" sz="3200" dirty="0" smtClean="0"/>
              <a:t>nail</a:t>
            </a:r>
            <a:r>
              <a:rPr lang="en-GB" sz="3200" dirty="0" smtClean="0"/>
              <a:t>s</a:t>
            </a:r>
            <a:r>
              <a:rPr lang="en-GB" sz="3200" dirty="0" smtClean="0"/>
              <a:t>.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 smtClean="0"/>
              <a:t>What is that in centimetres?</a:t>
            </a:r>
            <a:endParaRPr lang="en-GB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809" y="404665"/>
            <a:ext cx="3531559" cy="5328592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27222"/>
            <a:ext cx="1619672" cy="12147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7904" y="5805264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0000"/>
                </a:solidFill>
              </a:rPr>
              <a:t>Answer: 7.5cm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53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55576" y="5088086"/>
              <a:ext cx="763284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chemeClr val="bg1"/>
                  </a:solidFill>
                  <a:latin typeface="A bite" panose="02000400000000000000" pitchFamily="2" charset="0"/>
                </a:rPr>
                <a:t>t</a:t>
              </a:r>
              <a:r>
                <a:rPr lang="en-GB" sz="3200" dirty="0" smtClean="0">
                  <a:solidFill>
                    <a:schemeClr val="bg1"/>
                  </a:solidFill>
                  <a:latin typeface="A bite" panose="02000400000000000000" pitchFamily="2" charset="0"/>
                </a:rPr>
                <a:t>hank you for your assistance!</a:t>
              </a:r>
              <a:endParaRPr lang="en-GB" sz="3200" dirty="0">
                <a:solidFill>
                  <a:schemeClr val="bg1"/>
                </a:solidFill>
                <a:latin typeface="A bite" panose="02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812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267</Words>
  <Application>Microsoft Office PowerPoint</Application>
  <PresentationFormat>On-screen Show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A Team Measures</vt:lpstr>
      <vt:lpstr>Old B.A. Baracus</vt:lpstr>
      <vt:lpstr>New H.M.  “Howling Mad” Murdock</vt:lpstr>
      <vt:lpstr>Old John “Hannibal” Smith</vt:lpstr>
      <vt:lpstr>New Templeton “Faceman” Peck</vt:lpstr>
      <vt:lpstr>Old H.M. “Howling Mad” Murdock</vt:lpstr>
      <vt:lpstr>New B.A. Baracus</vt:lpstr>
      <vt:lpstr>Old Templeton “Faceman” Peck</vt:lpstr>
      <vt:lpstr>New John “Hannibal” Smith</vt:lpstr>
      <vt:lpstr>PowerPoint Presentation</vt:lpstr>
    </vt:vector>
  </TitlesOfParts>
  <Company>Worthing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Team  Measures</dc:title>
  <dc:creator>A Lutwyche</dc:creator>
  <cp:lastModifiedBy>A Lutwyche</cp:lastModifiedBy>
  <cp:revision>18</cp:revision>
  <dcterms:created xsi:type="dcterms:W3CDTF">2014-06-18T09:42:53Z</dcterms:created>
  <dcterms:modified xsi:type="dcterms:W3CDTF">2014-06-18T11:01:57Z</dcterms:modified>
</cp:coreProperties>
</file>