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3" r:id="rId6"/>
    <p:sldId id="262" r:id="rId7"/>
    <p:sldId id="260" r:id="rId8"/>
    <p:sldId id="261" r:id="rId9"/>
    <p:sldId id="264" r:id="rId10"/>
    <p:sldId id="265" r:id="rId11"/>
    <p:sldId id="267" r:id="rId12"/>
    <p:sldId id="266" r:id="rId13"/>
    <p:sldId id="268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96" y="-43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C16B34-AF98-4EB6-B616-01AD2F0DD6A7}" type="datetimeFigureOut">
              <a:rPr lang="en-GB" smtClean="0"/>
              <a:t>07/05/2014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E0A66-035A-4372-9B13-EF05D704DD2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09542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C16B34-AF98-4EB6-B616-01AD2F0DD6A7}" type="datetimeFigureOut">
              <a:rPr lang="en-GB" smtClean="0"/>
              <a:t>07/05/2014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E0A66-035A-4372-9B13-EF05D704DD2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73902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C16B34-AF98-4EB6-B616-01AD2F0DD6A7}" type="datetimeFigureOut">
              <a:rPr lang="en-GB" smtClean="0"/>
              <a:t>07/05/2014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E0A66-035A-4372-9B13-EF05D704DD2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96843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C16B34-AF98-4EB6-B616-01AD2F0DD6A7}" type="datetimeFigureOut">
              <a:rPr lang="en-GB" smtClean="0"/>
              <a:t>07/05/2014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E0A66-035A-4372-9B13-EF05D704DD2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19135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C16B34-AF98-4EB6-B616-01AD2F0DD6A7}" type="datetimeFigureOut">
              <a:rPr lang="en-GB" smtClean="0"/>
              <a:t>07/05/2014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E0A66-035A-4372-9B13-EF05D704DD2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14380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C16B34-AF98-4EB6-B616-01AD2F0DD6A7}" type="datetimeFigureOut">
              <a:rPr lang="en-GB" smtClean="0"/>
              <a:t>07/05/2014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E0A66-035A-4372-9B13-EF05D704DD2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60231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C16B34-AF98-4EB6-B616-01AD2F0DD6A7}" type="datetimeFigureOut">
              <a:rPr lang="en-GB" smtClean="0"/>
              <a:t>07/05/2014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E0A66-035A-4372-9B13-EF05D704DD2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83427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C16B34-AF98-4EB6-B616-01AD2F0DD6A7}" type="datetimeFigureOut">
              <a:rPr lang="en-GB" smtClean="0"/>
              <a:t>07/05/2014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E0A66-035A-4372-9B13-EF05D704DD2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12074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C16B34-AF98-4EB6-B616-01AD2F0DD6A7}" type="datetimeFigureOut">
              <a:rPr lang="en-GB" smtClean="0"/>
              <a:t>07/05/2014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E0A66-035A-4372-9B13-EF05D704DD2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99896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C16B34-AF98-4EB6-B616-01AD2F0DD6A7}" type="datetimeFigureOut">
              <a:rPr lang="en-GB" smtClean="0"/>
              <a:t>07/05/2014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E0A66-035A-4372-9B13-EF05D704DD2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79468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C16B34-AF98-4EB6-B616-01AD2F0DD6A7}" type="datetimeFigureOut">
              <a:rPr lang="en-GB" smtClean="0"/>
              <a:t>07/05/2014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E0A66-035A-4372-9B13-EF05D704DD2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31158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C16B34-AF98-4EB6-B616-01AD2F0DD6A7}" type="datetimeFigureOut">
              <a:rPr lang="en-GB" smtClean="0"/>
              <a:t>07/05/2014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7E0A66-035A-4372-9B13-EF05D704DD2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98069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Metric and Imperial Units with…</a:t>
            </a:r>
            <a:endParaRPr lang="en-GB" b="1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GB" dirty="0" smtClean="0"/>
              <a:t>One Direction</a:t>
            </a:r>
            <a:endParaRPr lang="en-GB" dirty="0"/>
          </a:p>
        </p:txBody>
      </p:sp>
      <p:pic>
        <p:nvPicPr>
          <p:cNvPr id="11" name="Content Placeholder 10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924944"/>
            <a:ext cx="4127392" cy="2348583"/>
          </a:xfrm>
        </p:spPr>
      </p:pic>
      <p:sp>
        <p:nvSpPr>
          <p:cNvPr id="9" name="Text Placeholder 8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en-GB" dirty="0" smtClean="0"/>
              <a:t>The Rolling Stones</a:t>
            </a:r>
            <a:endParaRPr lang="en-GB" dirty="0"/>
          </a:p>
        </p:txBody>
      </p:sp>
      <p:pic>
        <p:nvPicPr>
          <p:cNvPr id="12" name="Content Placeholder 11"/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3" y="2780928"/>
            <a:ext cx="3909679" cy="2592287"/>
          </a:xfrm>
        </p:spPr>
      </p:pic>
    </p:spTree>
    <p:extLst>
      <p:ext uri="{BB962C8B-B14F-4D97-AF65-F5344CB8AC3E}">
        <p14:creationId xmlns:p14="http://schemas.microsoft.com/office/powerpoint/2010/main" val="3173227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  <p:bldP spid="9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What’s going on?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GB" dirty="0" smtClean="0"/>
              <a:t>The two bands have met up at a music awards night and are swapping stories from their careers.</a:t>
            </a:r>
          </a:p>
          <a:p>
            <a:pPr marL="0" indent="0" algn="ctr">
              <a:buNone/>
            </a:pPr>
            <a:endParaRPr lang="en-GB" dirty="0"/>
          </a:p>
          <a:p>
            <a:pPr marL="0" indent="0" algn="ctr">
              <a:buNone/>
            </a:pPr>
            <a:r>
              <a:rPr lang="en-GB" dirty="0" smtClean="0"/>
              <a:t>The problem is that 1D were brought up in a metric world and The Stones in an imperial.</a:t>
            </a:r>
          </a:p>
          <a:p>
            <a:pPr marL="0" indent="0" algn="ctr">
              <a:buNone/>
            </a:pPr>
            <a:endParaRPr lang="en-GB" dirty="0"/>
          </a:p>
          <a:p>
            <a:pPr marL="0" indent="0" algn="ctr">
              <a:buNone/>
            </a:pPr>
            <a:r>
              <a:rPr lang="en-GB" dirty="0" smtClean="0"/>
              <a:t>Can you do rough conversions for each band so that they understand what the other is saying?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2280" y="188640"/>
            <a:ext cx="1923431" cy="130733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255092"/>
            <a:ext cx="2026060" cy="1174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28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3200" dirty="0" smtClean="0"/>
              <a:t>Mick said:</a:t>
            </a:r>
            <a:endParaRPr lang="en-GB" sz="3200" dirty="0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594" b="9594"/>
          <a:stretch>
            <a:fillRect/>
          </a:stretch>
        </p:blipFill>
        <p:spPr/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 lnSpcReduction="10000"/>
          </a:bodyPr>
          <a:lstStyle/>
          <a:p>
            <a:r>
              <a:rPr lang="en-GB" sz="2400" dirty="0" smtClean="0"/>
              <a:t>We once had cardboard cut-outs of ourselves that were 10 feet tall!</a:t>
            </a:r>
            <a:endParaRPr lang="en-GB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7092280" y="5085184"/>
            <a:ext cx="1584176" cy="138499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800" b="1" u="sng" dirty="0" smtClean="0">
                <a:solidFill>
                  <a:srgbClr val="FF0000"/>
                </a:solidFill>
              </a:rPr>
              <a:t>Answer:</a:t>
            </a:r>
          </a:p>
          <a:p>
            <a:pPr algn="ctr"/>
            <a:r>
              <a:rPr lang="en-GB" sz="2800" b="1" dirty="0" smtClean="0">
                <a:solidFill>
                  <a:srgbClr val="FF0000"/>
                </a:solidFill>
              </a:rPr>
              <a:t>300cm or 3m</a:t>
            </a:r>
            <a:endParaRPr lang="en-GB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1411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3200" dirty="0" smtClean="0"/>
              <a:t>Niall said:</a:t>
            </a:r>
            <a:endParaRPr lang="en-GB" sz="32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 lnSpcReduction="10000"/>
          </a:bodyPr>
          <a:lstStyle/>
          <a:p>
            <a:r>
              <a:rPr lang="en-GB" sz="2400" dirty="0" smtClean="0"/>
              <a:t>We have to run about 16km per day to be fit enough for our routines.</a:t>
            </a:r>
            <a:endParaRPr lang="en-GB" sz="2400" dirty="0"/>
          </a:p>
        </p:txBody>
      </p:sp>
      <p:pic>
        <p:nvPicPr>
          <p:cNvPr id="8" name="Picture Placeholder 7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94" r="5294"/>
          <a:stretch>
            <a:fillRect/>
          </a:stretch>
        </p:blipFill>
        <p:spPr/>
      </p:pic>
      <p:sp>
        <p:nvSpPr>
          <p:cNvPr id="9" name="TextBox 8"/>
          <p:cNvSpPr txBox="1"/>
          <p:nvPr/>
        </p:nvSpPr>
        <p:spPr>
          <a:xfrm>
            <a:off x="7308304" y="5355213"/>
            <a:ext cx="1584176" cy="9541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800" b="1" u="sng" dirty="0" smtClean="0">
                <a:solidFill>
                  <a:srgbClr val="FF0000"/>
                </a:solidFill>
              </a:rPr>
              <a:t>Answer:</a:t>
            </a:r>
          </a:p>
          <a:p>
            <a:pPr algn="ctr"/>
            <a:r>
              <a:rPr lang="en-GB" sz="2800" b="1" dirty="0" smtClean="0">
                <a:solidFill>
                  <a:srgbClr val="FF0000"/>
                </a:solidFill>
              </a:rPr>
              <a:t>10 miles</a:t>
            </a:r>
            <a:endParaRPr lang="en-GB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3702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3200" dirty="0" smtClean="0"/>
              <a:t>Keith said:</a:t>
            </a:r>
            <a:endParaRPr lang="en-GB" sz="32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 lnSpcReduction="10000"/>
          </a:bodyPr>
          <a:lstStyle/>
          <a:p>
            <a:r>
              <a:rPr lang="en-GB" sz="2400" dirty="0" smtClean="0"/>
              <a:t>My guitar amp weighed a massive 3 stone for one tour!</a:t>
            </a:r>
            <a:endParaRPr lang="en-GB" sz="2400" dirty="0"/>
          </a:p>
        </p:txBody>
      </p:sp>
      <p:pic>
        <p:nvPicPr>
          <p:cNvPr id="6" name="Picture Placeholder 5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08" r="5808"/>
          <a:stretch>
            <a:fillRect/>
          </a:stretch>
        </p:blipFill>
        <p:spPr/>
      </p:pic>
      <p:sp>
        <p:nvSpPr>
          <p:cNvPr id="7" name="TextBox 6"/>
          <p:cNvSpPr txBox="1"/>
          <p:nvPr/>
        </p:nvSpPr>
        <p:spPr>
          <a:xfrm>
            <a:off x="7308304" y="5355213"/>
            <a:ext cx="1584176" cy="9541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800" b="1" u="sng" dirty="0" smtClean="0">
                <a:solidFill>
                  <a:srgbClr val="FF0000"/>
                </a:solidFill>
              </a:rPr>
              <a:t>Answer:</a:t>
            </a:r>
          </a:p>
          <a:p>
            <a:pPr algn="ctr"/>
            <a:r>
              <a:rPr lang="en-GB" sz="2800" b="1" dirty="0" smtClean="0">
                <a:solidFill>
                  <a:srgbClr val="FF0000"/>
                </a:solidFill>
              </a:rPr>
              <a:t>15-20kg</a:t>
            </a:r>
            <a:endParaRPr lang="en-GB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00892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3200" dirty="0" smtClean="0"/>
              <a:t>Louis said:</a:t>
            </a:r>
            <a:endParaRPr lang="en-GB" sz="32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 lnSpcReduction="10000"/>
          </a:bodyPr>
          <a:lstStyle/>
          <a:p>
            <a:r>
              <a:rPr lang="en-GB" sz="2400" dirty="0" smtClean="0"/>
              <a:t>Our 1D dolls are about 25 centimetres tall and sell millions worldwide.</a:t>
            </a:r>
            <a:endParaRPr lang="en-GB" sz="2400" dirty="0"/>
          </a:p>
        </p:txBody>
      </p:sp>
      <p:pic>
        <p:nvPicPr>
          <p:cNvPr id="8" name="Picture Placeholder 7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74" r="12474"/>
          <a:stretch>
            <a:fillRect/>
          </a:stretch>
        </p:blipFill>
        <p:spPr/>
      </p:pic>
      <p:sp>
        <p:nvSpPr>
          <p:cNvPr id="9" name="TextBox 8"/>
          <p:cNvSpPr txBox="1"/>
          <p:nvPr/>
        </p:nvSpPr>
        <p:spPr>
          <a:xfrm>
            <a:off x="7380312" y="4653136"/>
            <a:ext cx="1584176" cy="193899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b="1" u="sng" dirty="0" smtClean="0">
                <a:solidFill>
                  <a:srgbClr val="FF0000"/>
                </a:solidFill>
              </a:rPr>
              <a:t>Answer:</a:t>
            </a:r>
          </a:p>
          <a:p>
            <a:pPr algn="ctr"/>
            <a:r>
              <a:rPr lang="en-GB" sz="2400" b="1" dirty="0" smtClean="0">
                <a:solidFill>
                  <a:srgbClr val="FF0000"/>
                </a:solidFill>
              </a:rPr>
              <a:t>10 inches or just under a foot</a:t>
            </a:r>
            <a:endParaRPr lang="en-GB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9838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3200" dirty="0" smtClean="0"/>
              <a:t>Brian said:</a:t>
            </a:r>
            <a:endParaRPr lang="en-GB" sz="32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 lnSpcReduction="10000"/>
          </a:bodyPr>
          <a:lstStyle/>
          <a:p>
            <a:r>
              <a:rPr lang="en-GB" sz="2400" dirty="0" smtClean="0"/>
              <a:t>We used to get 15 pints of mild each left in the dressing room for after every show.</a:t>
            </a:r>
            <a:endParaRPr lang="en-GB" sz="2400" dirty="0"/>
          </a:p>
        </p:txBody>
      </p:sp>
      <p:pic>
        <p:nvPicPr>
          <p:cNvPr id="6" name="Picture Placeholder 5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25" b="3125"/>
          <a:stretch>
            <a:fillRect/>
          </a:stretch>
        </p:blipFill>
        <p:spPr/>
      </p:pic>
      <p:sp>
        <p:nvSpPr>
          <p:cNvPr id="7" name="TextBox 6"/>
          <p:cNvSpPr txBox="1"/>
          <p:nvPr/>
        </p:nvSpPr>
        <p:spPr>
          <a:xfrm>
            <a:off x="7380312" y="5068341"/>
            <a:ext cx="1584176" cy="138499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800" b="1" u="sng" dirty="0" smtClean="0">
                <a:solidFill>
                  <a:srgbClr val="FF0000"/>
                </a:solidFill>
              </a:rPr>
              <a:t>Answer:</a:t>
            </a:r>
          </a:p>
          <a:p>
            <a:pPr algn="ctr"/>
            <a:r>
              <a:rPr lang="en-GB" sz="2800" b="1" dirty="0" smtClean="0">
                <a:solidFill>
                  <a:srgbClr val="FF0000"/>
                </a:solidFill>
              </a:rPr>
              <a:t>7 or 8 litres</a:t>
            </a:r>
            <a:endParaRPr lang="en-GB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7842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3200" dirty="0" smtClean="0"/>
              <a:t>Liam said:</a:t>
            </a:r>
            <a:endParaRPr lang="en-GB" sz="32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 lnSpcReduction="10000"/>
          </a:bodyPr>
          <a:lstStyle/>
          <a:p>
            <a:r>
              <a:rPr lang="en-GB" sz="2400" dirty="0" smtClean="0"/>
              <a:t>We insist on a bowl of blue </a:t>
            </a:r>
            <a:r>
              <a:rPr lang="en-GB" sz="2400" dirty="0" err="1" smtClean="0"/>
              <a:t>Smarties</a:t>
            </a:r>
            <a:r>
              <a:rPr lang="en-GB" sz="2400" dirty="0" smtClean="0"/>
              <a:t> weighing 7kg.</a:t>
            </a:r>
            <a:endParaRPr lang="en-GB" sz="2400" dirty="0"/>
          </a:p>
        </p:txBody>
      </p:sp>
      <p:pic>
        <p:nvPicPr>
          <p:cNvPr id="8" name="Picture Placeholder 7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03" r="5503"/>
          <a:stretch>
            <a:fillRect/>
          </a:stretch>
        </p:blipFill>
        <p:spPr/>
      </p:pic>
      <p:sp>
        <p:nvSpPr>
          <p:cNvPr id="9" name="TextBox 8"/>
          <p:cNvSpPr txBox="1"/>
          <p:nvPr/>
        </p:nvSpPr>
        <p:spPr>
          <a:xfrm>
            <a:off x="7236296" y="5085184"/>
            <a:ext cx="1584176" cy="138499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800" b="1" u="sng" dirty="0" smtClean="0">
                <a:solidFill>
                  <a:srgbClr val="FF0000"/>
                </a:solidFill>
              </a:rPr>
              <a:t>Answer:</a:t>
            </a:r>
          </a:p>
          <a:p>
            <a:pPr algn="ctr"/>
            <a:r>
              <a:rPr lang="en-GB" sz="2800" b="1" dirty="0" smtClean="0">
                <a:solidFill>
                  <a:srgbClr val="FF0000"/>
                </a:solidFill>
              </a:rPr>
              <a:t>1 stone or 14lb</a:t>
            </a:r>
            <a:endParaRPr lang="en-GB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8141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3200" dirty="0" smtClean="0"/>
              <a:t>Charlie said:</a:t>
            </a:r>
            <a:endParaRPr lang="en-GB" sz="32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 lnSpcReduction="10000"/>
          </a:bodyPr>
          <a:lstStyle/>
          <a:p>
            <a:r>
              <a:rPr lang="en-GB" sz="2400" dirty="0" smtClean="0"/>
              <a:t>One gig was so loud that you could hear it 20 miles away. </a:t>
            </a:r>
            <a:endParaRPr lang="en-GB" sz="2400" dirty="0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00" r="10000"/>
          <a:stretch>
            <a:fillRect/>
          </a:stretch>
        </p:blipFill>
        <p:spPr/>
      </p:pic>
      <p:sp>
        <p:nvSpPr>
          <p:cNvPr id="6" name="TextBox 5"/>
          <p:cNvSpPr txBox="1"/>
          <p:nvPr/>
        </p:nvSpPr>
        <p:spPr>
          <a:xfrm>
            <a:off x="7308304" y="5355213"/>
            <a:ext cx="1584176" cy="9541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800" b="1" u="sng" dirty="0" smtClean="0">
                <a:solidFill>
                  <a:srgbClr val="FF0000"/>
                </a:solidFill>
              </a:rPr>
              <a:t>Answer:</a:t>
            </a:r>
          </a:p>
          <a:p>
            <a:pPr algn="ctr"/>
            <a:r>
              <a:rPr lang="en-GB" sz="2800" b="1" dirty="0" smtClean="0">
                <a:solidFill>
                  <a:srgbClr val="FF0000"/>
                </a:solidFill>
              </a:rPr>
              <a:t>32 km</a:t>
            </a:r>
            <a:endParaRPr lang="en-GB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39951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3200" dirty="0" smtClean="0"/>
              <a:t>Zayn said:</a:t>
            </a:r>
            <a:endParaRPr lang="en-GB" sz="32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 lnSpcReduction="10000"/>
          </a:bodyPr>
          <a:lstStyle/>
          <a:p>
            <a:r>
              <a:rPr lang="en-GB" sz="2400" dirty="0" smtClean="0"/>
              <a:t>I once lost about 14kg on one tour due to all the dancing whilst we perform.</a:t>
            </a:r>
            <a:endParaRPr lang="en-GB" sz="2400" dirty="0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6" name="TextBox 5"/>
          <p:cNvSpPr txBox="1"/>
          <p:nvPr/>
        </p:nvSpPr>
        <p:spPr>
          <a:xfrm>
            <a:off x="7308304" y="5355213"/>
            <a:ext cx="1584176" cy="9541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800" b="1" u="sng" dirty="0" smtClean="0">
                <a:solidFill>
                  <a:srgbClr val="FF0000"/>
                </a:solidFill>
              </a:rPr>
              <a:t>Answer:</a:t>
            </a:r>
          </a:p>
          <a:p>
            <a:pPr algn="ctr"/>
            <a:r>
              <a:rPr lang="en-GB" sz="2800" b="1" dirty="0" smtClean="0">
                <a:solidFill>
                  <a:srgbClr val="FF0000"/>
                </a:solidFill>
              </a:rPr>
              <a:t>2 stone</a:t>
            </a:r>
            <a:endParaRPr lang="en-GB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1134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3200" dirty="0" smtClean="0"/>
              <a:t>Bill said:</a:t>
            </a:r>
            <a:endParaRPr lang="en-GB" sz="32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 lnSpcReduction="10000"/>
          </a:bodyPr>
          <a:lstStyle/>
          <a:p>
            <a:r>
              <a:rPr lang="en-GB" sz="2400" dirty="0" smtClean="0"/>
              <a:t>Our rider used to include 10lb of chocolate each.</a:t>
            </a:r>
            <a:endParaRPr lang="en-GB" sz="2400" dirty="0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97" r="5797"/>
          <a:stretch>
            <a:fillRect/>
          </a:stretch>
        </p:blipFill>
        <p:spPr/>
      </p:pic>
      <p:sp>
        <p:nvSpPr>
          <p:cNvPr id="6" name="TextBox 5"/>
          <p:cNvSpPr txBox="1"/>
          <p:nvPr/>
        </p:nvSpPr>
        <p:spPr>
          <a:xfrm>
            <a:off x="7380312" y="5085184"/>
            <a:ext cx="1584176" cy="138499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800" b="1" u="sng" dirty="0" smtClean="0">
                <a:solidFill>
                  <a:srgbClr val="FF0000"/>
                </a:solidFill>
              </a:rPr>
              <a:t>Answer:</a:t>
            </a:r>
          </a:p>
          <a:p>
            <a:pPr algn="ctr"/>
            <a:r>
              <a:rPr lang="en-GB" sz="2800" b="1" dirty="0" smtClean="0">
                <a:solidFill>
                  <a:srgbClr val="FF0000"/>
                </a:solidFill>
              </a:rPr>
              <a:t>4.5 to 5kg</a:t>
            </a:r>
            <a:endParaRPr lang="en-GB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9775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3200" dirty="0" smtClean="0"/>
              <a:t>Harry said:</a:t>
            </a:r>
            <a:endParaRPr lang="en-GB" sz="32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 lnSpcReduction="10000"/>
          </a:bodyPr>
          <a:lstStyle/>
          <a:p>
            <a:r>
              <a:rPr lang="en-GB" sz="2400" dirty="0" smtClean="0"/>
              <a:t>We each drink around 6 litres of water every day whilst touring.</a:t>
            </a:r>
            <a:endParaRPr lang="en-GB" sz="2400" dirty="0"/>
          </a:p>
        </p:txBody>
      </p:sp>
      <p:pic>
        <p:nvPicPr>
          <p:cNvPr id="9" name="Picture Placeholder 8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06" r="5606"/>
          <a:stretch>
            <a:fillRect/>
          </a:stretch>
        </p:blipFill>
        <p:spPr/>
      </p:pic>
      <p:sp>
        <p:nvSpPr>
          <p:cNvPr id="10" name="TextBox 9"/>
          <p:cNvSpPr txBox="1"/>
          <p:nvPr/>
        </p:nvSpPr>
        <p:spPr>
          <a:xfrm>
            <a:off x="7164288" y="5427221"/>
            <a:ext cx="1584176" cy="9541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800" b="1" u="sng" dirty="0" smtClean="0">
                <a:solidFill>
                  <a:srgbClr val="FF0000"/>
                </a:solidFill>
              </a:rPr>
              <a:t>Answer:</a:t>
            </a:r>
          </a:p>
          <a:p>
            <a:pPr algn="ctr"/>
            <a:r>
              <a:rPr lang="en-GB" sz="2800" b="1" dirty="0" smtClean="0">
                <a:solidFill>
                  <a:srgbClr val="FF0000"/>
                </a:solidFill>
              </a:rPr>
              <a:t>12 pints</a:t>
            </a:r>
            <a:endParaRPr lang="en-GB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3617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1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Cheers everyone!</a:t>
            </a:r>
            <a:endParaRPr lang="en-GB" b="1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920330"/>
            <a:ext cx="4038600" cy="3028950"/>
          </a:xfrm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3223051"/>
            <a:ext cx="4038600" cy="2423160"/>
          </a:xfrm>
        </p:spPr>
      </p:pic>
      <p:sp>
        <p:nvSpPr>
          <p:cNvPr id="7" name="Oval Callout 6"/>
          <p:cNvSpPr/>
          <p:nvPr/>
        </p:nvSpPr>
        <p:spPr>
          <a:xfrm>
            <a:off x="899592" y="1402167"/>
            <a:ext cx="1944216" cy="1296144"/>
          </a:xfrm>
          <a:prstGeom prst="wedgeEllipseCallout">
            <a:avLst>
              <a:gd name="adj1" fmla="val 26199"/>
              <a:gd name="adj2" fmla="val 67979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You did the best job ever!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8" name="Oval Callout 7"/>
          <p:cNvSpPr/>
          <p:nvPr/>
        </p:nvSpPr>
        <p:spPr>
          <a:xfrm>
            <a:off x="6012160" y="1412776"/>
            <a:ext cx="1944216" cy="1296144"/>
          </a:xfrm>
          <a:prstGeom prst="wedgeEllipseCallout">
            <a:avLst>
              <a:gd name="adj1" fmla="val -18093"/>
              <a:gd name="adj2" fmla="val 78938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I got some satisfaction!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7504" y="6237312"/>
            <a:ext cx="89289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/>
              <a:t>Clearly neither of these bands actually said any of the stuff in the presentation, it’s just for mathematical purposes!</a:t>
            </a: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17301258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3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</TotalTime>
  <Words>325</Words>
  <Application>Microsoft Office PowerPoint</Application>
  <PresentationFormat>On-screen Show (4:3)</PresentationFormat>
  <Paragraphs>53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Metric and Imperial Units with…</vt:lpstr>
      <vt:lpstr>What’s going on?</vt:lpstr>
      <vt:lpstr>Mick said:</vt:lpstr>
      <vt:lpstr>Niall said:</vt:lpstr>
      <vt:lpstr>Keith said:</vt:lpstr>
      <vt:lpstr>Louis said:</vt:lpstr>
      <vt:lpstr>Brian said:</vt:lpstr>
      <vt:lpstr>Liam said:</vt:lpstr>
      <vt:lpstr>Charlie said:</vt:lpstr>
      <vt:lpstr>Zayn said:</vt:lpstr>
      <vt:lpstr>Bill said:</vt:lpstr>
      <vt:lpstr>Harry said:</vt:lpstr>
      <vt:lpstr>Cheers everyone!</vt:lpstr>
    </vt:vector>
  </TitlesOfParts>
  <Company>Worthing High School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Metric and Imperial Units with…</dc:title>
  <dc:creator>A Lutwyche</dc:creator>
  <cp:lastModifiedBy>A Lutwyche</cp:lastModifiedBy>
  <cp:revision>10</cp:revision>
  <dcterms:created xsi:type="dcterms:W3CDTF">2014-05-07T07:12:12Z</dcterms:created>
  <dcterms:modified xsi:type="dcterms:W3CDTF">2014-05-07T10:41:52Z</dcterms:modified>
</cp:coreProperties>
</file>