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4" r:id="rId3"/>
    <p:sldId id="268" r:id="rId4"/>
    <p:sldId id="269" r:id="rId5"/>
    <p:sldId id="270" r:id="rId6"/>
    <p:sldId id="272" r:id="rId7"/>
    <p:sldId id="271" r:id="rId8"/>
    <p:sldId id="273" r:id="rId9"/>
    <p:sldId id="274" r:id="rId10"/>
    <p:sldId id="275" r:id="rId11"/>
    <p:sldId id="276" r:id="rId12"/>
    <p:sldId id="277" r:id="rId13"/>
    <p:sldId id="267" r:id="rId14"/>
  </p:sldIdLst>
  <p:sldSz cx="12192000" cy="6858000"/>
  <p:notesSz cx="6645275" cy="97758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4ECF"/>
    <a:srgbClr val="E25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29B157-E271-4BA9-9F67-9DB055917658}" v="1711" dt="2026-05-12T07:05:26.0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5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Lutwyche" userId="23ed0afa-37aa-479f-a54a-0b4a484002e4" providerId="ADAL" clId="{F4704D26-023F-4B93-80E1-B10A3C8321FE}"/>
    <pc:docChg chg="undo custSel addSld delSld modSld sldOrd">
      <pc:chgData name="Andrew Lutwyche" userId="23ed0afa-37aa-479f-a54a-0b4a484002e4" providerId="ADAL" clId="{F4704D26-023F-4B93-80E1-B10A3C8321FE}" dt="2026-05-12T07:05:26.050" v="3300" actId="207"/>
      <pc:docMkLst>
        <pc:docMk/>
      </pc:docMkLst>
      <pc:sldChg chg="addSp delSp modSp mod">
        <pc:chgData name="Andrew Lutwyche" userId="23ed0afa-37aa-479f-a54a-0b4a484002e4" providerId="ADAL" clId="{F4704D26-023F-4B93-80E1-B10A3C8321FE}" dt="2026-05-11T10:56:23.406" v="560" actId="207"/>
        <pc:sldMkLst>
          <pc:docMk/>
          <pc:sldMk cId="2046396304" sldId="264"/>
        </pc:sldMkLst>
        <pc:spChg chg="mod">
          <ac:chgData name="Andrew Lutwyche" userId="23ed0afa-37aa-479f-a54a-0b4a484002e4" providerId="ADAL" clId="{F4704D26-023F-4B93-80E1-B10A3C8321FE}" dt="2026-05-11T07:25:34.585" v="26" actId="1076"/>
          <ac:spMkLst>
            <pc:docMk/>
            <pc:sldMk cId="2046396304" sldId="264"/>
            <ac:spMk id="2" creationId="{00000000-0000-0000-0000-000000000000}"/>
          </ac:spMkLst>
        </pc:spChg>
        <pc:spChg chg="mod">
          <ac:chgData name="Andrew Lutwyche" userId="23ed0afa-37aa-479f-a54a-0b4a484002e4" providerId="ADAL" clId="{F4704D26-023F-4B93-80E1-B10A3C8321FE}" dt="2026-05-11T07:33:15.457" v="260" actId="14100"/>
          <ac:spMkLst>
            <pc:docMk/>
            <pc:sldMk cId="2046396304" sldId="264"/>
            <ac:spMk id="4" creationId="{00000000-0000-0000-0000-000000000000}"/>
          </ac:spMkLst>
        </pc:spChg>
        <pc:spChg chg="add mod">
          <ac:chgData name="Andrew Lutwyche" userId="23ed0afa-37aa-479f-a54a-0b4a484002e4" providerId="ADAL" clId="{F4704D26-023F-4B93-80E1-B10A3C8321FE}" dt="2026-05-11T09:22:30.849" v="276" actId="20577"/>
          <ac:spMkLst>
            <pc:docMk/>
            <pc:sldMk cId="2046396304" sldId="264"/>
            <ac:spMk id="19" creationId="{EB85B88D-B11B-6ADE-8E46-EE109F3EDB8F}"/>
          </ac:spMkLst>
        </pc:spChg>
        <pc:spChg chg="del">
          <ac:chgData name="Andrew Lutwyche" userId="23ed0afa-37aa-479f-a54a-0b4a484002e4" providerId="ADAL" clId="{F4704D26-023F-4B93-80E1-B10A3C8321FE}" dt="2026-05-11T07:25:26.098" v="25" actId="478"/>
          <ac:spMkLst>
            <pc:docMk/>
            <pc:sldMk cId="2046396304" sldId="264"/>
            <ac:spMk id="28" creationId="{00000000-0000-0000-0000-000000000000}"/>
          </ac:spMkLst>
        </pc:spChg>
        <pc:spChg chg="del">
          <ac:chgData name="Andrew Lutwyche" userId="23ed0afa-37aa-479f-a54a-0b4a484002e4" providerId="ADAL" clId="{F4704D26-023F-4B93-80E1-B10A3C8321FE}" dt="2026-05-11T07:24:34.252" v="1" actId="478"/>
          <ac:spMkLst>
            <pc:docMk/>
            <pc:sldMk cId="2046396304" sldId="264"/>
            <ac:spMk id="29" creationId="{00000000-0000-0000-0000-000000000000}"/>
          </ac:spMkLst>
        </pc:spChg>
        <pc:spChg chg="del">
          <ac:chgData name="Andrew Lutwyche" userId="23ed0afa-37aa-479f-a54a-0b4a484002e4" providerId="ADAL" clId="{F4704D26-023F-4B93-80E1-B10A3C8321FE}" dt="2026-05-11T07:24:34.252" v="1" actId="478"/>
          <ac:spMkLst>
            <pc:docMk/>
            <pc:sldMk cId="2046396304" sldId="264"/>
            <ac:spMk id="30" creationId="{00000000-0000-0000-0000-000000000000}"/>
          </ac:spMkLst>
        </pc:spChg>
        <pc:spChg chg="del">
          <ac:chgData name="Andrew Lutwyche" userId="23ed0afa-37aa-479f-a54a-0b4a484002e4" providerId="ADAL" clId="{F4704D26-023F-4B93-80E1-B10A3C8321FE}" dt="2026-05-11T07:25:21.021" v="24" actId="478"/>
          <ac:spMkLst>
            <pc:docMk/>
            <pc:sldMk cId="2046396304" sldId="264"/>
            <ac:spMk id="31" creationId="{00000000-0000-0000-0000-000000000000}"/>
          </ac:spMkLst>
        </pc:spChg>
        <pc:spChg chg="add mod">
          <ac:chgData name="Andrew Lutwyche" userId="23ed0afa-37aa-479f-a54a-0b4a484002e4" providerId="ADAL" clId="{F4704D26-023F-4B93-80E1-B10A3C8321FE}" dt="2026-05-11T10:56:07.649" v="556" actId="207"/>
          <ac:spMkLst>
            <pc:docMk/>
            <pc:sldMk cId="2046396304" sldId="264"/>
            <ac:spMk id="34" creationId="{3ACB078C-8F2C-687C-0BBC-9193AC52AE66}"/>
          </ac:spMkLst>
        </pc:spChg>
        <pc:spChg chg="add mod">
          <ac:chgData name="Andrew Lutwyche" userId="23ed0afa-37aa-479f-a54a-0b4a484002e4" providerId="ADAL" clId="{F4704D26-023F-4B93-80E1-B10A3C8321FE}" dt="2026-05-11T10:46:43.425" v="476" actId="20577"/>
          <ac:spMkLst>
            <pc:docMk/>
            <pc:sldMk cId="2046396304" sldId="264"/>
            <ac:spMk id="35" creationId="{A30D7E4D-EACE-73E7-6EC1-523584CD7768}"/>
          </ac:spMkLst>
        </pc:spChg>
        <pc:spChg chg="add mod">
          <ac:chgData name="Andrew Lutwyche" userId="23ed0afa-37aa-479f-a54a-0b4a484002e4" providerId="ADAL" clId="{F4704D26-023F-4B93-80E1-B10A3C8321FE}" dt="2026-05-11T10:46:43.425" v="476" actId="20577"/>
          <ac:spMkLst>
            <pc:docMk/>
            <pc:sldMk cId="2046396304" sldId="264"/>
            <ac:spMk id="36" creationId="{6FB5A15C-F386-9C55-06B4-22F8F5228FD9}"/>
          </ac:spMkLst>
        </pc:spChg>
        <pc:spChg chg="del">
          <ac:chgData name="Andrew Lutwyche" userId="23ed0afa-37aa-479f-a54a-0b4a484002e4" providerId="ADAL" clId="{F4704D26-023F-4B93-80E1-B10A3C8321FE}" dt="2026-05-11T07:25:26.098" v="25" actId="478"/>
          <ac:spMkLst>
            <pc:docMk/>
            <pc:sldMk cId="2046396304" sldId="264"/>
            <ac:spMk id="37" creationId="{00000000-0000-0000-0000-000000000000}"/>
          </ac:spMkLst>
        </pc:spChg>
        <pc:spChg chg="del">
          <ac:chgData name="Andrew Lutwyche" userId="23ed0afa-37aa-479f-a54a-0b4a484002e4" providerId="ADAL" clId="{F4704D26-023F-4B93-80E1-B10A3C8321FE}" dt="2026-05-11T07:25:21.021" v="24" actId="478"/>
          <ac:spMkLst>
            <pc:docMk/>
            <pc:sldMk cId="2046396304" sldId="264"/>
            <ac:spMk id="38" creationId="{00000000-0000-0000-0000-000000000000}"/>
          </ac:spMkLst>
        </pc:spChg>
        <pc:spChg chg="mod">
          <ac:chgData name="Andrew Lutwyche" userId="23ed0afa-37aa-479f-a54a-0b4a484002e4" providerId="ADAL" clId="{F4704D26-023F-4B93-80E1-B10A3C8321FE}" dt="2026-05-11T07:32:36.562" v="244" actId="1037"/>
          <ac:spMkLst>
            <pc:docMk/>
            <pc:sldMk cId="2046396304" sldId="264"/>
            <ac:spMk id="39" creationId="{00000000-0000-0000-0000-000000000000}"/>
          </ac:spMkLst>
        </pc:spChg>
        <pc:spChg chg="del">
          <ac:chgData name="Andrew Lutwyche" userId="23ed0afa-37aa-479f-a54a-0b4a484002e4" providerId="ADAL" clId="{F4704D26-023F-4B93-80E1-B10A3C8321FE}" dt="2026-05-11T07:25:58.811" v="27" actId="478"/>
          <ac:spMkLst>
            <pc:docMk/>
            <pc:sldMk cId="2046396304" sldId="264"/>
            <ac:spMk id="40" creationId="{00000000-0000-0000-0000-000000000000}"/>
          </ac:spMkLst>
        </pc:spChg>
        <pc:spChg chg="mod">
          <ac:chgData name="Andrew Lutwyche" userId="23ed0afa-37aa-479f-a54a-0b4a484002e4" providerId="ADAL" clId="{F4704D26-023F-4B93-80E1-B10A3C8321FE}" dt="2026-05-11T07:32:36.562" v="244" actId="1037"/>
          <ac:spMkLst>
            <pc:docMk/>
            <pc:sldMk cId="2046396304" sldId="264"/>
            <ac:spMk id="42" creationId="{00000000-0000-0000-0000-000000000000}"/>
          </ac:spMkLst>
        </pc:spChg>
        <pc:spChg chg="del">
          <ac:chgData name="Andrew Lutwyche" userId="23ed0afa-37aa-479f-a54a-0b4a484002e4" providerId="ADAL" clId="{F4704D26-023F-4B93-80E1-B10A3C8321FE}" dt="2026-05-11T07:25:58.811" v="27" actId="478"/>
          <ac:spMkLst>
            <pc:docMk/>
            <pc:sldMk cId="2046396304" sldId="264"/>
            <ac:spMk id="43" creationId="{00000000-0000-0000-0000-000000000000}"/>
          </ac:spMkLst>
        </pc:spChg>
        <pc:spChg chg="del">
          <ac:chgData name="Andrew Lutwyche" userId="23ed0afa-37aa-479f-a54a-0b4a484002e4" providerId="ADAL" clId="{F4704D26-023F-4B93-80E1-B10A3C8321FE}" dt="2026-05-11T07:24:34.252" v="1" actId="478"/>
          <ac:spMkLst>
            <pc:docMk/>
            <pc:sldMk cId="2046396304" sldId="264"/>
            <ac:spMk id="45" creationId="{00000000-0000-0000-0000-000000000000}"/>
          </ac:spMkLst>
        </pc:spChg>
        <pc:spChg chg="mod">
          <ac:chgData name="Andrew Lutwyche" userId="23ed0afa-37aa-479f-a54a-0b4a484002e4" providerId="ADAL" clId="{F4704D26-023F-4B93-80E1-B10A3C8321FE}" dt="2026-05-11T07:28:48.459" v="85" actId="20577"/>
          <ac:spMkLst>
            <pc:docMk/>
            <pc:sldMk cId="2046396304" sldId="264"/>
            <ac:spMk id="46" creationId="{00000000-0000-0000-0000-000000000000}"/>
          </ac:spMkLst>
        </pc:spChg>
        <pc:spChg chg="del">
          <ac:chgData name="Andrew Lutwyche" userId="23ed0afa-37aa-479f-a54a-0b4a484002e4" providerId="ADAL" clId="{F4704D26-023F-4B93-80E1-B10A3C8321FE}" dt="2026-05-11T07:25:58.811" v="27" actId="478"/>
          <ac:spMkLst>
            <pc:docMk/>
            <pc:sldMk cId="2046396304" sldId="264"/>
            <ac:spMk id="47" creationId="{00000000-0000-0000-0000-000000000000}"/>
          </ac:spMkLst>
        </pc:spChg>
        <pc:spChg chg="mod">
          <ac:chgData name="Andrew Lutwyche" userId="23ed0afa-37aa-479f-a54a-0b4a484002e4" providerId="ADAL" clId="{F4704D26-023F-4B93-80E1-B10A3C8321FE}" dt="2026-05-11T07:28:54.648" v="88" actId="20577"/>
          <ac:spMkLst>
            <pc:docMk/>
            <pc:sldMk cId="2046396304" sldId="264"/>
            <ac:spMk id="49" creationId="{00000000-0000-0000-0000-000000000000}"/>
          </ac:spMkLst>
        </pc:spChg>
        <pc:spChg chg="mod">
          <ac:chgData name="Andrew Lutwyche" userId="23ed0afa-37aa-479f-a54a-0b4a484002e4" providerId="ADAL" clId="{F4704D26-023F-4B93-80E1-B10A3C8321FE}" dt="2026-05-11T09:28:29.523" v="337" actId="20577"/>
          <ac:spMkLst>
            <pc:docMk/>
            <pc:sldMk cId="2046396304" sldId="264"/>
            <ac:spMk id="50" creationId="{00000000-0000-0000-0000-000000000000}"/>
          </ac:spMkLst>
        </pc:spChg>
        <pc:spChg chg="del">
          <ac:chgData name="Andrew Lutwyche" userId="23ed0afa-37aa-479f-a54a-0b4a484002e4" providerId="ADAL" clId="{F4704D26-023F-4B93-80E1-B10A3C8321FE}" dt="2026-05-11T07:25:26.098" v="25" actId="478"/>
          <ac:spMkLst>
            <pc:docMk/>
            <pc:sldMk cId="2046396304" sldId="264"/>
            <ac:spMk id="51" creationId="{00000000-0000-0000-0000-000000000000}"/>
          </ac:spMkLst>
        </pc:spChg>
        <pc:spChg chg="mod">
          <ac:chgData name="Andrew Lutwyche" userId="23ed0afa-37aa-479f-a54a-0b4a484002e4" providerId="ADAL" clId="{F4704D26-023F-4B93-80E1-B10A3C8321FE}" dt="2026-05-11T10:52:40.492" v="512" actId="113"/>
          <ac:spMkLst>
            <pc:docMk/>
            <pc:sldMk cId="2046396304" sldId="264"/>
            <ac:spMk id="52" creationId="{00000000-0000-0000-0000-000000000000}"/>
          </ac:spMkLst>
        </pc:spChg>
        <pc:spChg chg="del">
          <ac:chgData name="Andrew Lutwyche" userId="23ed0afa-37aa-479f-a54a-0b4a484002e4" providerId="ADAL" clId="{F4704D26-023F-4B93-80E1-B10A3C8321FE}" dt="2026-05-11T07:24:34.252" v="1" actId="478"/>
          <ac:spMkLst>
            <pc:docMk/>
            <pc:sldMk cId="2046396304" sldId="264"/>
            <ac:spMk id="53" creationId="{00000000-0000-0000-0000-000000000000}"/>
          </ac:spMkLst>
        </pc:spChg>
        <pc:spChg chg="mod">
          <ac:chgData name="Andrew Lutwyche" userId="23ed0afa-37aa-479f-a54a-0b4a484002e4" providerId="ADAL" clId="{F4704D26-023F-4B93-80E1-B10A3C8321FE}" dt="2026-05-11T10:50:17.057" v="500" actId="20577"/>
          <ac:spMkLst>
            <pc:docMk/>
            <pc:sldMk cId="2046396304" sldId="264"/>
            <ac:spMk id="54" creationId="{00000000-0000-0000-0000-000000000000}"/>
          </ac:spMkLst>
        </pc:spChg>
        <pc:spChg chg="del">
          <ac:chgData name="Andrew Lutwyche" userId="23ed0afa-37aa-479f-a54a-0b4a484002e4" providerId="ADAL" clId="{F4704D26-023F-4B93-80E1-B10A3C8321FE}" dt="2026-05-11T07:25:21.021" v="24" actId="478"/>
          <ac:spMkLst>
            <pc:docMk/>
            <pc:sldMk cId="2046396304" sldId="264"/>
            <ac:spMk id="55" creationId="{00000000-0000-0000-0000-000000000000}"/>
          </ac:spMkLst>
        </pc:spChg>
        <pc:spChg chg="mod">
          <ac:chgData name="Andrew Lutwyche" userId="23ed0afa-37aa-479f-a54a-0b4a484002e4" providerId="ADAL" clId="{F4704D26-023F-4B93-80E1-B10A3C8321FE}" dt="2026-05-11T09:29:40.619" v="369" actId="20577"/>
          <ac:spMkLst>
            <pc:docMk/>
            <pc:sldMk cId="2046396304" sldId="264"/>
            <ac:spMk id="56" creationId="{00000000-0000-0000-0000-000000000000}"/>
          </ac:spMkLst>
        </pc:spChg>
        <pc:spChg chg="del">
          <ac:chgData name="Andrew Lutwyche" userId="23ed0afa-37aa-479f-a54a-0b4a484002e4" providerId="ADAL" clId="{F4704D26-023F-4B93-80E1-B10A3C8321FE}" dt="2026-05-11T07:25:58.811" v="27" actId="478"/>
          <ac:spMkLst>
            <pc:docMk/>
            <pc:sldMk cId="2046396304" sldId="264"/>
            <ac:spMk id="57" creationId="{00000000-0000-0000-0000-000000000000}"/>
          </ac:spMkLst>
        </pc:spChg>
        <pc:spChg chg="mod">
          <ac:chgData name="Andrew Lutwyche" userId="23ed0afa-37aa-479f-a54a-0b4a484002e4" providerId="ADAL" clId="{F4704D26-023F-4B93-80E1-B10A3C8321FE}" dt="2026-05-11T07:35:04.508" v="267" actId="1076"/>
          <ac:spMkLst>
            <pc:docMk/>
            <pc:sldMk cId="2046396304" sldId="264"/>
            <ac:spMk id="58" creationId="{00000000-0000-0000-0000-000000000000}"/>
          </ac:spMkLst>
        </pc:spChg>
        <pc:spChg chg="mod">
          <ac:chgData name="Andrew Lutwyche" userId="23ed0afa-37aa-479f-a54a-0b4a484002e4" providerId="ADAL" clId="{F4704D26-023F-4B93-80E1-B10A3C8321FE}" dt="2026-05-11T10:56:10.293" v="557" actId="207"/>
          <ac:spMkLst>
            <pc:docMk/>
            <pc:sldMk cId="2046396304" sldId="264"/>
            <ac:spMk id="61" creationId="{C1FA62DB-31AC-4F67-F825-5DB25E8D1E0D}"/>
          </ac:spMkLst>
        </pc:spChg>
        <pc:spChg chg="mod">
          <ac:chgData name="Andrew Lutwyche" userId="23ed0afa-37aa-479f-a54a-0b4a484002e4" providerId="ADAL" clId="{F4704D26-023F-4B93-80E1-B10A3C8321FE}" dt="2026-05-11T10:52:19.723" v="508" actId="113"/>
          <ac:spMkLst>
            <pc:docMk/>
            <pc:sldMk cId="2046396304" sldId="264"/>
            <ac:spMk id="62" creationId="{8152E21C-71EB-02C0-2ABD-5455927D8D0B}"/>
          </ac:spMkLst>
        </pc:spChg>
        <pc:spChg chg="mod">
          <ac:chgData name="Andrew Lutwyche" userId="23ed0afa-37aa-479f-a54a-0b4a484002e4" providerId="ADAL" clId="{F4704D26-023F-4B93-80E1-B10A3C8321FE}" dt="2026-05-11T10:52:19.723" v="508" actId="113"/>
          <ac:spMkLst>
            <pc:docMk/>
            <pc:sldMk cId="2046396304" sldId="264"/>
            <ac:spMk id="63" creationId="{F8C933E7-B0E4-439A-D4B7-EE63E797DBAE}"/>
          </ac:spMkLst>
        </pc:spChg>
        <pc:spChg chg="mod">
          <ac:chgData name="Andrew Lutwyche" userId="23ed0afa-37aa-479f-a54a-0b4a484002e4" providerId="ADAL" clId="{F4704D26-023F-4B93-80E1-B10A3C8321FE}" dt="2026-05-11T10:56:15.102" v="558" actId="207"/>
          <ac:spMkLst>
            <pc:docMk/>
            <pc:sldMk cId="2046396304" sldId="264"/>
            <ac:spMk id="65" creationId="{DB24DFF8-AD16-AC5D-D5C5-5085C314DFE4}"/>
          </ac:spMkLst>
        </pc:spChg>
        <pc:spChg chg="mod">
          <ac:chgData name="Andrew Lutwyche" userId="23ed0afa-37aa-479f-a54a-0b4a484002e4" providerId="ADAL" clId="{F4704D26-023F-4B93-80E1-B10A3C8321FE}" dt="2026-05-11T10:52:31.177" v="509" actId="113"/>
          <ac:spMkLst>
            <pc:docMk/>
            <pc:sldMk cId="2046396304" sldId="264"/>
            <ac:spMk id="66" creationId="{E8FBF4FA-3F51-04E3-6131-A1ABD4D933A3}"/>
          </ac:spMkLst>
        </pc:spChg>
        <pc:spChg chg="mod">
          <ac:chgData name="Andrew Lutwyche" userId="23ed0afa-37aa-479f-a54a-0b4a484002e4" providerId="ADAL" clId="{F4704D26-023F-4B93-80E1-B10A3C8321FE}" dt="2026-05-11T10:52:32.262" v="510" actId="207"/>
          <ac:spMkLst>
            <pc:docMk/>
            <pc:sldMk cId="2046396304" sldId="264"/>
            <ac:spMk id="67" creationId="{1917D0EF-C058-73DC-AD4B-8AC3E1501D1C}"/>
          </ac:spMkLst>
        </pc:spChg>
        <pc:spChg chg="mod">
          <ac:chgData name="Andrew Lutwyche" userId="23ed0afa-37aa-479f-a54a-0b4a484002e4" providerId="ADAL" clId="{F4704D26-023F-4B93-80E1-B10A3C8321FE}" dt="2026-05-11T10:56:23.406" v="560" actId="207"/>
          <ac:spMkLst>
            <pc:docMk/>
            <pc:sldMk cId="2046396304" sldId="264"/>
            <ac:spMk id="69" creationId="{14D19649-813F-F10A-6DD1-B2668C0068F9}"/>
          </ac:spMkLst>
        </pc:spChg>
        <pc:spChg chg="mod">
          <ac:chgData name="Andrew Lutwyche" userId="23ed0afa-37aa-479f-a54a-0b4a484002e4" providerId="ADAL" clId="{F4704D26-023F-4B93-80E1-B10A3C8321FE}" dt="2026-05-11T10:53:15.124" v="518" actId="404"/>
          <ac:spMkLst>
            <pc:docMk/>
            <pc:sldMk cId="2046396304" sldId="264"/>
            <ac:spMk id="70" creationId="{4377CA11-7039-71E7-617E-B35475B1A52E}"/>
          </ac:spMkLst>
        </pc:spChg>
        <pc:spChg chg="mod">
          <ac:chgData name="Andrew Lutwyche" userId="23ed0afa-37aa-479f-a54a-0b4a484002e4" providerId="ADAL" clId="{F4704D26-023F-4B93-80E1-B10A3C8321FE}" dt="2026-05-11T10:53:17.521" v="521" actId="1038"/>
          <ac:spMkLst>
            <pc:docMk/>
            <pc:sldMk cId="2046396304" sldId="264"/>
            <ac:spMk id="71" creationId="{FC049E83-CB69-BA11-51EA-151B7075AAB2}"/>
          </ac:spMkLst>
        </pc:spChg>
        <pc:spChg chg="mod">
          <ac:chgData name="Andrew Lutwyche" userId="23ed0afa-37aa-479f-a54a-0b4a484002e4" providerId="ADAL" clId="{F4704D26-023F-4B93-80E1-B10A3C8321FE}" dt="2026-05-11T10:56:20.344" v="559" actId="207"/>
          <ac:spMkLst>
            <pc:docMk/>
            <pc:sldMk cId="2046396304" sldId="264"/>
            <ac:spMk id="73" creationId="{8D66B454-43CE-2CB1-F5C6-056B34A2DA5E}"/>
          </ac:spMkLst>
        </pc:spChg>
        <pc:spChg chg="mod">
          <ac:chgData name="Andrew Lutwyche" userId="23ed0afa-37aa-479f-a54a-0b4a484002e4" providerId="ADAL" clId="{F4704D26-023F-4B93-80E1-B10A3C8321FE}" dt="2026-05-11T10:53:51.088" v="524" actId="404"/>
          <ac:spMkLst>
            <pc:docMk/>
            <pc:sldMk cId="2046396304" sldId="264"/>
            <ac:spMk id="74" creationId="{42D86B89-A28A-07CA-E259-9F2CF600AACC}"/>
          </ac:spMkLst>
        </pc:spChg>
        <pc:spChg chg="mod">
          <ac:chgData name="Andrew Lutwyche" userId="23ed0afa-37aa-479f-a54a-0b4a484002e4" providerId="ADAL" clId="{F4704D26-023F-4B93-80E1-B10A3C8321FE}" dt="2026-05-11T10:53:57.534" v="538" actId="1035"/>
          <ac:spMkLst>
            <pc:docMk/>
            <pc:sldMk cId="2046396304" sldId="264"/>
            <ac:spMk id="75" creationId="{FFA5ECA3-9CFF-1E0E-8C32-C7FDFD27398F}"/>
          </ac:spMkLst>
        </pc:spChg>
        <pc:grpChg chg="add mod">
          <ac:chgData name="Andrew Lutwyche" userId="23ed0afa-37aa-479f-a54a-0b4a484002e4" providerId="ADAL" clId="{F4704D26-023F-4B93-80E1-B10A3C8321FE}" dt="2026-05-11T10:46:43.425" v="476" actId="20577"/>
          <ac:grpSpMkLst>
            <pc:docMk/>
            <pc:sldMk cId="2046396304" sldId="264"/>
            <ac:grpSpMk id="59" creationId="{AA99526E-0A63-4D2C-D66B-01FE58538D00}"/>
          </ac:grpSpMkLst>
        </pc:grpChg>
        <pc:grpChg chg="add mod">
          <ac:chgData name="Andrew Lutwyche" userId="23ed0afa-37aa-479f-a54a-0b4a484002e4" providerId="ADAL" clId="{F4704D26-023F-4B93-80E1-B10A3C8321FE}" dt="2026-05-11T10:52:19.723" v="508" actId="113"/>
          <ac:grpSpMkLst>
            <pc:docMk/>
            <pc:sldMk cId="2046396304" sldId="264"/>
            <ac:grpSpMk id="60" creationId="{B4A6FE8D-494E-BA1C-9726-0DAD7EDF7FFC}"/>
          </ac:grpSpMkLst>
        </pc:grpChg>
        <pc:grpChg chg="add mod">
          <ac:chgData name="Andrew Lutwyche" userId="23ed0afa-37aa-479f-a54a-0b4a484002e4" providerId="ADAL" clId="{F4704D26-023F-4B93-80E1-B10A3C8321FE}" dt="2026-05-11T10:52:31.177" v="509" actId="113"/>
          <ac:grpSpMkLst>
            <pc:docMk/>
            <pc:sldMk cId="2046396304" sldId="264"/>
            <ac:grpSpMk id="64" creationId="{F6434881-7C53-44CE-AE05-572D70FC2606}"/>
          </ac:grpSpMkLst>
        </pc:grpChg>
        <pc:grpChg chg="add mod">
          <ac:chgData name="Andrew Lutwyche" userId="23ed0afa-37aa-479f-a54a-0b4a484002e4" providerId="ADAL" clId="{F4704D26-023F-4B93-80E1-B10A3C8321FE}" dt="2026-05-11T10:53:15.124" v="518" actId="404"/>
          <ac:grpSpMkLst>
            <pc:docMk/>
            <pc:sldMk cId="2046396304" sldId="264"/>
            <ac:grpSpMk id="68" creationId="{E4AC227C-3A9D-F50B-5414-09C82603E2BC}"/>
          </ac:grpSpMkLst>
        </pc:grpChg>
        <pc:grpChg chg="add mod">
          <ac:chgData name="Andrew Lutwyche" userId="23ed0afa-37aa-479f-a54a-0b4a484002e4" providerId="ADAL" clId="{F4704D26-023F-4B93-80E1-B10A3C8321FE}" dt="2026-05-11T10:53:51.088" v="524" actId="404"/>
          <ac:grpSpMkLst>
            <pc:docMk/>
            <pc:sldMk cId="2046396304" sldId="264"/>
            <ac:grpSpMk id="72" creationId="{16A48861-5AC6-89E0-50A4-D47C84E3467C}"/>
          </ac:grpSpMkLst>
        </pc:grpChg>
        <pc:cxnChg chg="mod">
          <ac:chgData name="Andrew Lutwyche" userId="23ed0afa-37aa-479f-a54a-0b4a484002e4" providerId="ADAL" clId="{F4704D26-023F-4B93-80E1-B10A3C8321FE}" dt="2026-05-11T07:33:24.332" v="262" actId="14100"/>
          <ac:cxnSpMkLst>
            <pc:docMk/>
            <pc:sldMk cId="2046396304" sldId="264"/>
            <ac:cxnSpMk id="6" creationId="{00000000-0000-0000-0000-000000000000}"/>
          </ac:cxnSpMkLst>
        </pc:cxnChg>
        <pc:cxnChg chg="del mod">
          <ac:chgData name="Andrew Lutwyche" userId="23ed0afa-37aa-479f-a54a-0b4a484002e4" providerId="ADAL" clId="{F4704D26-023F-4B93-80E1-B10A3C8321FE}" dt="2026-05-11T07:25:26.098" v="25" actId="478"/>
          <ac:cxnSpMkLst>
            <pc:docMk/>
            <pc:sldMk cId="2046396304" sldId="264"/>
            <ac:cxnSpMk id="7" creationId="{00000000-0000-0000-0000-000000000000}"/>
          </ac:cxnSpMkLst>
        </pc:cxnChg>
        <pc:cxnChg chg="mod">
          <ac:chgData name="Andrew Lutwyche" userId="23ed0afa-37aa-479f-a54a-0b4a484002e4" providerId="ADAL" clId="{F4704D26-023F-4B93-80E1-B10A3C8321FE}" dt="2026-05-11T07:33:27.372" v="263" actId="14100"/>
          <ac:cxnSpMkLst>
            <pc:docMk/>
            <pc:sldMk cId="2046396304" sldId="264"/>
            <ac:cxnSpMk id="10" creationId="{00000000-0000-0000-0000-000000000000}"/>
          </ac:cxnSpMkLst>
        </pc:cxnChg>
        <pc:cxnChg chg="mod">
          <ac:chgData name="Andrew Lutwyche" userId="23ed0afa-37aa-479f-a54a-0b4a484002e4" providerId="ADAL" clId="{F4704D26-023F-4B93-80E1-B10A3C8321FE}" dt="2026-05-11T07:33:18.938" v="261" actId="14100"/>
          <ac:cxnSpMkLst>
            <pc:docMk/>
            <pc:sldMk cId="2046396304" sldId="264"/>
            <ac:cxnSpMk id="13" creationId="{00000000-0000-0000-0000-000000000000}"/>
          </ac:cxnSpMkLst>
        </pc:cxnChg>
        <pc:cxnChg chg="mod">
          <ac:chgData name="Andrew Lutwyche" userId="23ed0afa-37aa-479f-a54a-0b4a484002e4" providerId="ADAL" clId="{F4704D26-023F-4B93-80E1-B10A3C8321FE}" dt="2026-05-11T07:33:35.117" v="264" actId="14100"/>
          <ac:cxnSpMkLst>
            <pc:docMk/>
            <pc:sldMk cId="2046396304" sldId="264"/>
            <ac:cxnSpMk id="17" creationId="{00000000-0000-0000-0000-000000000000}"/>
          </ac:cxnSpMkLst>
        </pc:cxnChg>
        <pc:cxnChg chg="del mod">
          <ac:chgData name="Andrew Lutwyche" userId="23ed0afa-37aa-479f-a54a-0b4a484002e4" providerId="ADAL" clId="{F4704D26-023F-4B93-80E1-B10A3C8321FE}" dt="2026-05-11T07:25:21.021" v="24" actId="478"/>
          <ac:cxnSpMkLst>
            <pc:docMk/>
            <pc:sldMk cId="2046396304" sldId="264"/>
            <ac:cxnSpMk id="20" creationId="{00000000-0000-0000-0000-000000000000}"/>
          </ac:cxnSpMkLst>
        </pc:cxnChg>
        <pc:cxnChg chg="del mod">
          <ac:chgData name="Andrew Lutwyche" userId="23ed0afa-37aa-479f-a54a-0b4a484002e4" providerId="ADAL" clId="{F4704D26-023F-4B93-80E1-B10A3C8321FE}" dt="2026-05-11T07:24:34.252" v="1" actId="478"/>
          <ac:cxnSpMkLst>
            <pc:docMk/>
            <pc:sldMk cId="2046396304" sldId="264"/>
            <ac:cxnSpMk id="23" creationId="{00000000-0000-0000-0000-000000000000}"/>
          </ac:cxnSpMkLst>
        </pc:cxnChg>
        <pc:cxnChg chg="del mod">
          <ac:chgData name="Andrew Lutwyche" userId="23ed0afa-37aa-479f-a54a-0b4a484002e4" providerId="ADAL" clId="{F4704D26-023F-4B93-80E1-B10A3C8321FE}" dt="2026-05-11T07:24:34.252" v="1" actId="478"/>
          <ac:cxnSpMkLst>
            <pc:docMk/>
            <pc:sldMk cId="2046396304" sldId="264"/>
            <ac:cxnSpMk id="26" creationId="{00000000-0000-0000-0000-000000000000}"/>
          </ac:cxnSpMkLst>
        </pc:cxnChg>
        <pc:cxnChg chg="del mod">
          <ac:chgData name="Andrew Lutwyche" userId="23ed0afa-37aa-479f-a54a-0b4a484002e4" providerId="ADAL" clId="{F4704D26-023F-4B93-80E1-B10A3C8321FE}" dt="2026-05-11T07:26:07.950" v="28" actId="478"/>
          <ac:cxnSpMkLst>
            <pc:docMk/>
            <pc:sldMk cId="2046396304" sldId="264"/>
            <ac:cxnSpMk id="32" creationId="{00000000-0000-0000-0000-000000000000}"/>
          </ac:cxnSpMkLst>
        </pc:cxnChg>
        <pc:cxnChg chg="del mod">
          <ac:chgData name="Andrew Lutwyche" userId="23ed0afa-37aa-479f-a54a-0b4a484002e4" providerId="ADAL" clId="{F4704D26-023F-4B93-80E1-B10A3C8321FE}" dt="2026-05-11T07:26:07.950" v="28" actId="478"/>
          <ac:cxnSpMkLst>
            <pc:docMk/>
            <pc:sldMk cId="2046396304" sldId="264"/>
            <ac:cxnSpMk id="41" creationId="{00000000-0000-0000-0000-000000000000}"/>
          </ac:cxnSpMkLst>
        </pc:cxnChg>
        <pc:cxnChg chg="del mod">
          <ac:chgData name="Andrew Lutwyche" userId="23ed0afa-37aa-479f-a54a-0b4a484002e4" providerId="ADAL" clId="{F4704D26-023F-4B93-80E1-B10A3C8321FE}" dt="2026-05-11T07:26:07.950" v="28" actId="478"/>
          <ac:cxnSpMkLst>
            <pc:docMk/>
            <pc:sldMk cId="2046396304" sldId="264"/>
            <ac:cxnSpMk id="44" creationId="{00000000-0000-0000-0000-000000000000}"/>
          </ac:cxnSpMkLst>
        </pc:cxnChg>
        <pc:cxnChg chg="del mod">
          <ac:chgData name="Andrew Lutwyche" userId="23ed0afa-37aa-479f-a54a-0b4a484002e4" providerId="ADAL" clId="{F4704D26-023F-4B93-80E1-B10A3C8321FE}" dt="2026-05-11T07:26:07.950" v="28" actId="478"/>
          <ac:cxnSpMkLst>
            <pc:docMk/>
            <pc:sldMk cId="2046396304" sldId="264"/>
            <ac:cxnSpMk id="48" creationId="{00000000-0000-0000-0000-000000000000}"/>
          </ac:cxnSpMkLst>
        </pc:cxnChg>
      </pc:sldChg>
      <pc:sldChg chg="add del">
        <pc:chgData name="Andrew Lutwyche" userId="23ed0afa-37aa-479f-a54a-0b4a484002e4" providerId="ADAL" clId="{F4704D26-023F-4B93-80E1-B10A3C8321FE}" dt="2026-05-11T10:57:11.836" v="565" actId="2696"/>
        <pc:sldMkLst>
          <pc:docMk/>
          <pc:sldMk cId="1781109058" sldId="265"/>
        </pc:sldMkLst>
      </pc:sldChg>
      <pc:sldChg chg="add del">
        <pc:chgData name="Andrew Lutwyche" userId="23ed0afa-37aa-479f-a54a-0b4a484002e4" providerId="ADAL" clId="{F4704D26-023F-4B93-80E1-B10A3C8321FE}" dt="2026-05-11T10:52:00.527" v="506" actId="2890"/>
        <pc:sldMkLst>
          <pc:docMk/>
          <pc:sldMk cId="750856332" sldId="266"/>
        </pc:sldMkLst>
      </pc:sldChg>
      <pc:sldChg chg="delSp modSp add mod ord">
        <pc:chgData name="Andrew Lutwyche" userId="23ed0afa-37aa-479f-a54a-0b4a484002e4" providerId="ADAL" clId="{F4704D26-023F-4B93-80E1-B10A3C8321FE}" dt="2026-05-11T10:56:33.297" v="563" actId="20577"/>
        <pc:sldMkLst>
          <pc:docMk/>
          <pc:sldMk cId="1686094167" sldId="266"/>
        </pc:sldMkLst>
        <pc:spChg chg="mod">
          <ac:chgData name="Andrew Lutwyche" userId="23ed0afa-37aa-479f-a54a-0b4a484002e4" providerId="ADAL" clId="{F4704D26-023F-4B93-80E1-B10A3C8321FE}" dt="2026-05-11T10:56:33.297" v="563" actId="20577"/>
          <ac:spMkLst>
            <pc:docMk/>
            <pc:sldMk cId="1686094167" sldId="266"/>
            <ac:spMk id="2" creationId="{3380D6DA-3CDC-FDB3-AD6F-80C621F92DEE}"/>
          </ac:spMkLst>
        </pc:spChg>
        <pc:spChg chg="mod">
          <ac:chgData name="Andrew Lutwyche" userId="23ed0afa-37aa-479f-a54a-0b4a484002e4" providerId="ADAL" clId="{F4704D26-023F-4B93-80E1-B10A3C8321FE}" dt="2026-05-11T10:55:51.012" v="551" actId="207"/>
          <ac:spMkLst>
            <pc:docMk/>
            <pc:sldMk cId="1686094167" sldId="266"/>
            <ac:spMk id="34" creationId="{9F3FBBC4-EFC7-812E-42E9-B5F16B1022CE}"/>
          </ac:spMkLst>
        </pc:spChg>
        <pc:spChg chg="mod">
          <ac:chgData name="Andrew Lutwyche" userId="23ed0afa-37aa-479f-a54a-0b4a484002e4" providerId="ADAL" clId="{F4704D26-023F-4B93-80E1-B10A3C8321FE}" dt="2026-05-11T10:54:43.706" v="548" actId="207"/>
          <ac:spMkLst>
            <pc:docMk/>
            <pc:sldMk cId="1686094167" sldId="266"/>
            <ac:spMk id="52" creationId="{F8ECF6B8-217E-7714-4868-6F3EEC271C34}"/>
          </ac:spMkLst>
        </pc:spChg>
        <pc:spChg chg="mod topLvl">
          <ac:chgData name="Andrew Lutwyche" userId="23ed0afa-37aa-479f-a54a-0b4a484002e4" providerId="ADAL" clId="{F4704D26-023F-4B93-80E1-B10A3C8321FE}" dt="2026-05-11T10:55:54.545" v="552" actId="207"/>
          <ac:spMkLst>
            <pc:docMk/>
            <pc:sldMk cId="1686094167" sldId="266"/>
            <ac:spMk id="61" creationId="{DFA1EF97-082D-408F-116C-5B60DC545CED}"/>
          </ac:spMkLst>
        </pc:spChg>
        <pc:spChg chg="del">
          <ac:chgData name="Andrew Lutwyche" userId="23ed0afa-37aa-479f-a54a-0b4a484002e4" providerId="ADAL" clId="{F4704D26-023F-4B93-80E1-B10A3C8321FE}" dt="2026-05-11T10:54:16.194" v="540" actId="478"/>
          <ac:spMkLst>
            <pc:docMk/>
            <pc:sldMk cId="1686094167" sldId="266"/>
            <ac:spMk id="62" creationId="{F76C9A1F-F348-B5CA-73E6-7FEE91D507D2}"/>
          </ac:spMkLst>
        </pc:spChg>
        <pc:spChg chg="del topLvl">
          <ac:chgData name="Andrew Lutwyche" userId="23ed0afa-37aa-479f-a54a-0b4a484002e4" providerId="ADAL" clId="{F4704D26-023F-4B93-80E1-B10A3C8321FE}" dt="2026-05-11T10:54:16.194" v="540" actId="478"/>
          <ac:spMkLst>
            <pc:docMk/>
            <pc:sldMk cId="1686094167" sldId="266"/>
            <ac:spMk id="63" creationId="{CB06E67C-3E40-C48B-D5F5-509E5E2CC91D}"/>
          </ac:spMkLst>
        </pc:spChg>
        <pc:spChg chg="mod">
          <ac:chgData name="Andrew Lutwyche" userId="23ed0afa-37aa-479f-a54a-0b4a484002e4" providerId="ADAL" clId="{F4704D26-023F-4B93-80E1-B10A3C8321FE}" dt="2026-05-11T10:55:58.618" v="553" actId="207"/>
          <ac:spMkLst>
            <pc:docMk/>
            <pc:sldMk cId="1686094167" sldId="266"/>
            <ac:spMk id="65" creationId="{E5C90A3A-8D2B-62E4-1133-6C4978CDFC8B}"/>
          </ac:spMkLst>
        </pc:spChg>
        <pc:spChg chg="del">
          <ac:chgData name="Andrew Lutwyche" userId="23ed0afa-37aa-479f-a54a-0b4a484002e4" providerId="ADAL" clId="{F4704D26-023F-4B93-80E1-B10A3C8321FE}" dt="2026-05-11T10:54:21.514" v="541" actId="478"/>
          <ac:spMkLst>
            <pc:docMk/>
            <pc:sldMk cId="1686094167" sldId="266"/>
            <ac:spMk id="67" creationId="{9DEA756E-C4B5-B743-0670-3610344F2DFC}"/>
          </ac:spMkLst>
        </pc:spChg>
        <pc:spChg chg="mod topLvl">
          <ac:chgData name="Andrew Lutwyche" userId="23ed0afa-37aa-479f-a54a-0b4a484002e4" providerId="ADAL" clId="{F4704D26-023F-4B93-80E1-B10A3C8321FE}" dt="2026-05-11T10:56:00.969" v="554" actId="207"/>
          <ac:spMkLst>
            <pc:docMk/>
            <pc:sldMk cId="1686094167" sldId="266"/>
            <ac:spMk id="69" creationId="{13F557F2-B5D8-D446-9352-0147B742FE0E}"/>
          </ac:spMkLst>
        </pc:spChg>
        <pc:spChg chg="del topLvl">
          <ac:chgData name="Andrew Lutwyche" userId="23ed0afa-37aa-479f-a54a-0b4a484002e4" providerId="ADAL" clId="{F4704D26-023F-4B93-80E1-B10A3C8321FE}" dt="2026-05-11T10:54:48.680" v="549" actId="478"/>
          <ac:spMkLst>
            <pc:docMk/>
            <pc:sldMk cId="1686094167" sldId="266"/>
            <ac:spMk id="70" creationId="{D112E2EB-E182-35B2-FCC8-388CCBE2E3AF}"/>
          </ac:spMkLst>
        </pc:spChg>
        <pc:spChg chg="del">
          <ac:chgData name="Andrew Lutwyche" userId="23ed0afa-37aa-479f-a54a-0b4a484002e4" providerId="ADAL" clId="{F4704D26-023F-4B93-80E1-B10A3C8321FE}" dt="2026-05-11T10:54:48.680" v="549" actId="478"/>
          <ac:spMkLst>
            <pc:docMk/>
            <pc:sldMk cId="1686094167" sldId="266"/>
            <ac:spMk id="71" creationId="{B2A92DB8-D91C-05AC-1501-F17119745D74}"/>
          </ac:spMkLst>
        </pc:spChg>
        <pc:spChg chg="mod topLvl">
          <ac:chgData name="Andrew Lutwyche" userId="23ed0afa-37aa-479f-a54a-0b4a484002e4" providerId="ADAL" clId="{F4704D26-023F-4B93-80E1-B10A3C8321FE}" dt="2026-05-11T10:56:02.775" v="555" actId="207"/>
          <ac:spMkLst>
            <pc:docMk/>
            <pc:sldMk cId="1686094167" sldId="266"/>
            <ac:spMk id="73" creationId="{9D947C66-BAA8-651E-5010-679941FBE7FE}"/>
          </ac:spMkLst>
        </pc:spChg>
        <pc:spChg chg="del topLvl">
          <ac:chgData name="Andrew Lutwyche" userId="23ed0afa-37aa-479f-a54a-0b4a484002e4" providerId="ADAL" clId="{F4704D26-023F-4B93-80E1-B10A3C8321FE}" dt="2026-05-11T10:54:51.955" v="550" actId="478"/>
          <ac:spMkLst>
            <pc:docMk/>
            <pc:sldMk cId="1686094167" sldId="266"/>
            <ac:spMk id="74" creationId="{A99D7902-6A59-4459-044A-47E4D1005AB8}"/>
          </ac:spMkLst>
        </pc:spChg>
        <pc:spChg chg="del">
          <ac:chgData name="Andrew Lutwyche" userId="23ed0afa-37aa-479f-a54a-0b4a484002e4" providerId="ADAL" clId="{F4704D26-023F-4B93-80E1-B10A3C8321FE}" dt="2026-05-11T10:54:51.955" v="550" actId="478"/>
          <ac:spMkLst>
            <pc:docMk/>
            <pc:sldMk cId="1686094167" sldId="266"/>
            <ac:spMk id="75" creationId="{01EECE20-5145-9DD6-B729-32ED1B6ECC9A}"/>
          </ac:spMkLst>
        </pc:spChg>
        <pc:grpChg chg="del">
          <ac:chgData name="Andrew Lutwyche" userId="23ed0afa-37aa-479f-a54a-0b4a484002e4" providerId="ADAL" clId="{F4704D26-023F-4B93-80E1-B10A3C8321FE}" dt="2026-05-11T10:54:16.194" v="540" actId="478"/>
          <ac:grpSpMkLst>
            <pc:docMk/>
            <pc:sldMk cId="1686094167" sldId="266"/>
            <ac:grpSpMk id="60" creationId="{ECC78C9D-465E-DEDE-C55C-3D2343916577}"/>
          </ac:grpSpMkLst>
        </pc:grpChg>
        <pc:grpChg chg="del">
          <ac:chgData name="Andrew Lutwyche" userId="23ed0afa-37aa-479f-a54a-0b4a484002e4" providerId="ADAL" clId="{F4704D26-023F-4B93-80E1-B10A3C8321FE}" dt="2026-05-11T10:54:48.680" v="549" actId="478"/>
          <ac:grpSpMkLst>
            <pc:docMk/>
            <pc:sldMk cId="1686094167" sldId="266"/>
            <ac:grpSpMk id="68" creationId="{067D1303-93CE-86D5-1699-831FEA912A2A}"/>
          </ac:grpSpMkLst>
        </pc:grpChg>
        <pc:grpChg chg="del">
          <ac:chgData name="Andrew Lutwyche" userId="23ed0afa-37aa-479f-a54a-0b4a484002e4" providerId="ADAL" clId="{F4704D26-023F-4B93-80E1-B10A3C8321FE}" dt="2026-05-11T10:54:51.955" v="550" actId="478"/>
          <ac:grpSpMkLst>
            <pc:docMk/>
            <pc:sldMk cId="1686094167" sldId="266"/>
            <ac:grpSpMk id="72" creationId="{197C4805-04EA-D3CD-9A5A-3C2CFF666401}"/>
          </ac:grpSpMkLst>
        </pc:grpChg>
      </pc:sldChg>
      <pc:sldChg chg="add">
        <pc:chgData name="Andrew Lutwyche" userId="23ed0afa-37aa-479f-a54a-0b4a484002e4" providerId="ADAL" clId="{F4704D26-023F-4B93-80E1-B10A3C8321FE}" dt="2026-05-11T10:56:59.108" v="564" actId="2890"/>
        <pc:sldMkLst>
          <pc:docMk/>
          <pc:sldMk cId="1954470855" sldId="267"/>
        </pc:sldMkLst>
      </pc:sldChg>
      <pc:sldChg chg="addSp delSp modSp add mod">
        <pc:chgData name="Andrew Lutwyche" userId="23ed0afa-37aa-479f-a54a-0b4a484002e4" providerId="ADAL" clId="{F4704D26-023F-4B93-80E1-B10A3C8321FE}" dt="2026-05-11T11:58:47.864" v="867" actId="478"/>
        <pc:sldMkLst>
          <pc:docMk/>
          <pc:sldMk cId="4077498389" sldId="268"/>
        </pc:sldMkLst>
        <pc:spChg chg="mod">
          <ac:chgData name="Andrew Lutwyche" userId="23ed0afa-37aa-479f-a54a-0b4a484002e4" providerId="ADAL" clId="{F4704D26-023F-4B93-80E1-B10A3C8321FE}" dt="2026-05-11T11:57:42.305" v="833" actId="20577"/>
          <ac:spMkLst>
            <pc:docMk/>
            <pc:sldMk cId="4077498389" sldId="268"/>
            <ac:spMk id="2" creationId="{64FBC495-B2CB-3AF9-23FD-D8B59A406780}"/>
          </ac:spMkLst>
        </pc:spChg>
        <pc:spChg chg="add mod">
          <ac:chgData name="Andrew Lutwyche" userId="23ed0afa-37aa-479f-a54a-0b4a484002e4" providerId="ADAL" clId="{F4704D26-023F-4B93-80E1-B10A3C8321FE}" dt="2026-05-11T11:00:10.523" v="615" actId="164"/>
          <ac:spMkLst>
            <pc:docMk/>
            <pc:sldMk cId="4077498389" sldId="268"/>
            <ac:spMk id="3" creationId="{00219188-CB20-DD0D-6B55-FCCE287ECC13}"/>
          </ac:spMkLst>
        </pc:spChg>
        <pc:spChg chg="add mod">
          <ac:chgData name="Andrew Lutwyche" userId="23ed0afa-37aa-479f-a54a-0b4a484002e4" providerId="ADAL" clId="{F4704D26-023F-4B93-80E1-B10A3C8321FE}" dt="2026-05-11T11:00:10.523" v="615" actId="164"/>
          <ac:spMkLst>
            <pc:docMk/>
            <pc:sldMk cId="4077498389" sldId="268"/>
            <ac:spMk id="5" creationId="{00301DC2-29D5-C709-DC4D-1FA60FA4EC18}"/>
          </ac:spMkLst>
        </pc:spChg>
        <pc:spChg chg="add mod">
          <ac:chgData name="Andrew Lutwyche" userId="23ed0afa-37aa-479f-a54a-0b4a484002e4" providerId="ADAL" clId="{F4704D26-023F-4B93-80E1-B10A3C8321FE}" dt="2026-05-11T11:00:10.523" v="615" actId="164"/>
          <ac:spMkLst>
            <pc:docMk/>
            <pc:sldMk cId="4077498389" sldId="268"/>
            <ac:spMk id="7" creationId="{744785FE-613C-0DDD-A50A-A00FC8E6DA24}"/>
          </ac:spMkLst>
        </pc:spChg>
        <pc:spChg chg="add mod">
          <ac:chgData name="Andrew Lutwyche" userId="23ed0afa-37aa-479f-a54a-0b4a484002e4" providerId="ADAL" clId="{F4704D26-023F-4B93-80E1-B10A3C8321FE}" dt="2026-05-11T11:00:10.523" v="615" actId="164"/>
          <ac:spMkLst>
            <pc:docMk/>
            <pc:sldMk cId="4077498389" sldId="268"/>
            <ac:spMk id="8" creationId="{AE4597EF-AC67-48EA-17A4-7C231FEEBBD7}"/>
          </ac:spMkLst>
        </pc:spChg>
        <pc:spChg chg="mod">
          <ac:chgData name="Andrew Lutwyche" userId="23ed0afa-37aa-479f-a54a-0b4a484002e4" providerId="ADAL" clId="{F4704D26-023F-4B93-80E1-B10A3C8321FE}" dt="2026-05-11T11:56:03.965" v="787" actId="113"/>
          <ac:spMkLst>
            <pc:docMk/>
            <pc:sldMk cId="4077498389" sldId="268"/>
            <ac:spMk id="12" creationId="{F0A71344-78F0-0736-1858-283E609E37C2}"/>
          </ac:spMkLst>
        </pc:spChg>
        <pc:spChg chg="del mod">
          <ac:chgData name="Andrew Lutwyche" userId="23ed0afa-37aa-479f-a54a-0b4a484002e4" providerId="ADAL" clId="{F4704D26-023F-4B93-80E1-B10A3C8321FE}" dt="2026-05-11T11:58:43.779" v="866" actId="478"/>
          <ac:spMkLst>
            <pc:docMk/>
            <pc:sldMk cId="4077498389" sldId="268"/>
            <ac:spMk id="14" creationId="{400D455E-D251-8362-9003-199FCAF3D745}"/>
          </ac:spMkLst>
        </pc:spChg>
        <pc:spChg chg="mod">
          <ac:chgData name="Andrew Lutwyche" userId="23ed0afa-37aa-479f-a54a-0b4a484002e4" providerId="ADAL" clId="{F4704D26-023F-4B93-80E1-B10A3C8321FE}" dt="2026-05-11T11:56:03.965" v="787" actId="113"/>
          <ac:spMkLst>
            <pc:docMk/>
            <pc:sldMk cId="4077498389" sldId="268"/>
            <ac:spMk id="15" creationId="{7FC11F7D-B084-B45F-9EA4-7964F4DCA84D}"/>
          </ac:spMkLst>
        </pc:spChg>
        <pc:spChg chg="del mod">
          <ac:chgData name="Andrew Lutwyche" userId="23ed0afa-37aa-479f-a54a-0b4a484002e4" providerId="ADAL" clId="{F4704D26-023F-4B93-80E1-B10A3C8321FE}" dt="2026-05-11T11:58:43.779" v="866" actId="478"/>
          <ac:spMkLst>
            <pc:docMk/>
            <pc:sldMk cId="4077498389" sldId="268"/>
            <ac:spMk id="16" creationId="{D91FDFD9-C801-7864-E487-B3F16D7ECE09}"/>
          </ac:spMkLst>
        </pc:spChg>
        <pc:spChg chg="mod">
          <ac:chgData name="Andrew Lutwyche" userId="23ed0afa-37aa-479f-a54a-0b4a484002e4" providerId="ADAL" clId="{F4704D26-023F-4B93-80E1-B10A3C8321FE}" dt="2026-05-11T11:56:33.481" v="807" actId="113"/>
          <ac:spMkLst>
            <pc:docMk/>
            <pc:sldMk cId="4077498389" sldId="268"/>
            <ac:spMk id="20" creationId="{2F7E5BEC-F9A6-6466-2013-50EF7AE2C15A}"/>
          </ac:spMkLst>
        </pc:spChg>
        <pc:spChg chg="mod">
          <ac:chgData name="Andrew Lutwyche" userId="23ed0afa-37aa-479f-a54a-0b4a484002e4" providerId="ADAL" clId="{F4704D26-023F-4B93-80E1-B10A3C8321FE}" dt="2026-05-11T11:56:33.481" v="807" actId="113"/>
          <ac:spMkLst>
            <pc:docMk/>
            <pc:sldMk cId="4077498389" sldId="268"/>
            <ac:spMk id="21" creationId="{3DA9F936-A79E-6A44-0D69-F02546619CFB}"/>
          </ac:spMkLst>
        </pc:spChg>
        <pc:spChg chg="del mod">
          <ac:chgData name="Andrew Lutwyche" userId="23ed0afa-37aa-479f-a54a-0b4a484002e4" providerId="ADAL" clId="{F4704D26-023F-4B93-80E1-B10A3C8321FE}" dt="2026-05-11T11:58:47.864" v="867" actId="478"/>
          <ac:spMkLst>
            <pc:docMk/>
            <pc:sldMk cId="4077498389" sldId="268"/>
            <ac:spMk id="22" creationId="{B14CF356-BD4C-ACC3-6BB0-52E4DD646352}"/>
          </ac:spMkLst>
        </pc:spChg>
        <pc:spChg chg="del mod">
          <ac:chgData name="Andrew Lutwyche" userId="23ed0afa-37aa-479f-a54a-0b4a484002e4" providerId="ADAL" clId="{F4704D26-023F-4B93-80E1-B10A3C8321FE}" dt="2026-05-11T11:58:47.864" v="867" actId="478"/>
          <ac:spMkLst>
            <pc:docMk/>
            <pc:sldMk cId="4077498389" sldId="268"/>
            <ac:spMk id="23" creationId="{FF0744B9-1777-42B5-52F8-E825877BEE55}"/>
          </ac:spMkLst>
        </pc:spChg>
        <pc:spChg chg="mod topLvl">
          <ac:chgData name="Andrew Lutwyche" userId="23ed0afa-37aa-479f-a54a-0b4a484002e4" providerId="ADAL" clId="{F4704D26-023F-4B93-80E1-B10A3C8321FE}" dt="2026-05-11T11:57:56.754" v="835" actId="478"/>
          <ac:spMkLst>
            <pc:docMk/>
            <pc:sldMk cId="4077498389" sldId="268"/>
            <ac:spMk id="25" creationId="{A4AF356A-FC8F-5923-1DD0-41113EA19FA1}"/>
          </ac:spMkLst>
        </pc:spChg>
        <pc:spChg chg="del mod topLvl">
          <ac:chgData name="Andrew Lutwyche" userId="23ed0afa-37aa-479f-a54a-0b4a484002e4" providerId="ADAL" clId="{F4704D26-023F-4B93-80E1-B10A3C8321FE}" dt="2026-05-11T11:57:56.754" v="835" actId="478"/>
          <ac:spMkLst>
            <pc:docMk/>
            <pc:sldMk cId="4077498389" sldId="268"/>
            <ac:spMk id="26" creationId="{708F443C-A6B4-6E6E-4C93-71E31854311E}"/>
          </ac:spMkLst>
        </pc:spChg>
        <pc:spChg chg="del mod">
          <ac:chgData name="Andrew Lutwyche" userId="23ed0afa-37aa-479f-a54a-0b4a484002e4" providerId="ADAL" clId="{F4704D26-023F-4B93-80E1-B10A3C8321FE}" dt="2026-05-11T11:57:56.754" v="835" actId="478"/>
          <ac:spMkLst>
            <pc:docMk/>
            <pc:sldMk cId="4077498389" sldId="268"/>
            <ac:spMk id="27" creationId="{9713AC43-C06A-EFD4-4736-F2D15D02FE47}"/>
          </ac:spMkLst>
        </pc:spChg>
        <pc:spChg chg="del mod">
          <ac:chgData name="Andrew Lutwyche" userId="23ed0afa-37aa-479f-a54a-0b4a484002e4" providerId="ADAL" clId="{F4704D26-023F-4B93-80E1-B10A3C8321FE}" dt="2026-05-11T11:57:56.754" v="835" actId="478"/>
          <ac:spMkLst>
            <pc:docMk/>
            <pc:sldMk cId="4077498389" sldId="268"/>
            <ac:spMk id="28" creationId="{C9F8328B-BAF6-2921-91A7-60CFC0199BE5}"/>
          </ac:spMkLst>
        </pc:spChg>
        <pc:spChg chg="mod">
          <ac:chgData name="Andrew Lutwyche" userId="23ed0afa-37aa-479f-a54a-0b4a484002e4" providerId="ADAL" clId="{F4704D26-023F-4B93-80E1-B10A3C8321FE}" dt="2026-05-11T11:57:25" v="822" actId="113"/>
          <ac:spMkLst>
            <pc:docMk/>
            <pc:sldMk cId="4077498389" sldId="268"/>
            <ac:spMk id="30" creationId="{1021E55C-8560-41F4-672F-B6CC1779F741}"/>
          </ac:spMkLst>
        </pc:spChg>
        <pc:spChg chg="del mod">
          <ac:chgData name="Andrew Lutwyche" userId="23ed0afa-37aa-479f-a54a-0b4a484002e4" providerId="ADAL" clId="{F4704D26-023F-4B93-80E1-B10A3C8321FE}" dt="2026-05-11T11:57:52.694" v="834" actId="478"/>
          <ac:spMkLst>
            <pc:docMk/>
            <pc:sldMk cId="4077498389" sldId="268"/>
            <ac:spMk id="31" creationId="{1FAD6A45-3C33-28E9-789E-ADEE4A8CF590}"/>
          </ac:spMkLst>
        </pc:spChg>
        <pc:spChg chg="del mod">
          <ac:chgData name="Andrew Lutwyche" userId="23ed0afa-37aa-479f-a54a-0b4a484002e4" providerId="ADAL" clId="{F4704D26-023F-4B93-80E1-B10A3C8321FE}" dt="2026-05-11T11:57:52.694" v="834" actId="478"/>
          <ac:spMkLst>
            <pc:docMk/>
            <pc:sldMk cId="4077498389" sldId="268"/>
            <ac:spMk id="32" creationId="{F7E91C83-34E6-484F-FBBB-A718CBC96A45}"/>
          </ac:spMkLst>
        </pc:spChg>
        <pc:spChg chg="mod">
          <ac:chgData name="Andrew Lutwyche" userId="23ed0afa-37aa-479f-a54a-0b4a484002e4" providerId="ADAL" clId="{F4704D26-023F-4B93-80E1-B10A3C8321FE}" dt="2026-05-11T11:57:25" v="822" actId="113"/>
          <ac:spMkLst>
            <pc:docMk/>
            <pc:sldMk cId="4077498389" sldId="268"/>
            <ac:spMk id="33" creationId="{DECC7A33-EFA0-757D-6140-5E5707D39F0B}"/>
          </ac:spMkLst>
        </pc:spChg>
        <pc:spChg chg="mod">
          <ac:chgData name="Andrew Lutwyche" userId="23ed0afa-37aa-479f-a54a-0b4a484002e4" providerId="ADAL" clId="{F4704D26-023F-4B93-80E1-B10A3C8321FE}" dt="2026-05-11T11:58:28.666" v="855" actId="207"/>
          <ac:spMkLst>
            <pc:docMk/>
            <pc:sldMk cId="4077498389" sldId="268"/>
            <ac:spMk id="50" creationId="{5029E8CD-5C07-A3E0-2FFB-975B5F47C3D3}"/>
          </ac:spMkLst>
        </pc:spChg>
        <pc:spChg chg="mod">
          <ac:chgData name="Andrew Lutwyche" userId="23ed0afa-37aa-479f-a54a-0b4a484002e4" providerId="ADAL" clId="{F4704D26-023F-4B93-80E1-B10A3C8321FE}" dt="2026-05-11T11:58:40.705" v="865" actId="207"/>
          <ac:spMkLst>
            <pc:docMk/>
            <pc:sldMk cId="4077498389" sldId="268"/>
            <ac:spMk id="52" creationId="{9B593035-AD54-B999-CBCB-54F6D96B9C2D}"/>
          </ac:spMkLst>
        </pc:spChg>
        <pc:spChg chg="mod">
          <ac:chgData name="Andrew Lutwyche" userId="23ed0afa-37aa-479f-a54a-0b4a484002e4" providerId="ADAL" clId="{F4704D26-023F-4B93-80E1-B10A3C8321FE}" dt="2026-05-11T11:58:15.304" v="847" actId="207"/>
          <ac:spMkLst>
            <pc:docMk/>
            <pc:sldMk cId="4077498389" sldId="268"/>
            <ac:spMk id="54" creationId="{C98722A8-3848-044A-5CD3-EF1D74D6782C}"/>
          </ac:spMkLst>
        </pc:spChg>
        <pc:spChg chg="mod">
          <ac:chgData name="Andrew Lutwyche" userId="23ed0afa-37aa-479f-a54a-0b4a484002e4" providerId="ADAL" clId="{F4704D26-023F-4B93-80E1-B10A3C8321FE}" dt="2026-05-11T11:37:36.303" v="705" actId="20577"/>
          <ac:spMkLst>
            <pc:docMk/>
            <pc:sldMk cId="4077498389" sldId="268"/>
            <ac:spMk id="56" creationId="{6BCBBD67-0831-6241-FFA6-643A009FF17D}"/>
          </ac:spMkLst>
        </pc:spChg>
        <pc:grpChg chg="add mod">
          <ac:chgData name="Andrew Lutwyche" userId="23ed0afa-37aa-479f-a54a-0b4a484002e4" providerId="ADAL" clId="{F4704D26-023F-4B93-80E1-B10A3C8321FE}" dt="2026-05-11T11:00:19.124" v="646" actId="1038"/>
          <ac:grpSpMkLst>
            <pc:docMk/>
            <pc:sldMk cId="4077498389" sldId="268"/>
            <ac:grpSpMk id="9" creationId="{207814BD-DA3C-AAA9-066E-DCF7B8EE7A83}"/>
          </ac:grpSpMkLst>
        </pc:grpChg>
        <pc:grpChg chg="add mod">
          <ac:chgData name="Andrew Lutwyche" userId="23ed0afa-37aa-479f-a54a-0b4a484002e4" providerId="ADAL" clId="{F4704D26-023F-4B93-80E1-B10A3C8321FE}" dt="2026-05-11T11:56:03.965" v="787" actId="113"/>
          <ac:grpSpMkLst>
            <pc:docMk/>
            <pc:sldMk cId="4077498389" sldId="268"/>
            <ac:grpSpMk id="11" creationId="{AB018F9C-32CA-42EB-6FC5-93C415E2FF41}"/>
          </ac:grpSpMkLst>
        </pc:grpChg>
        <pc:grpChg chg="add mod">
          <ac:chgData name="Andrew Lutwyche" userId="23ed0afa-37aa-479f-a54a-0b4a484002e4" providerId="ADAL" clId="{F4704D26-023F-4B93-80E1-B10A3C8321FE}" dt="2026-05-11T11:56:33.481" v="807" actId="113"/>
          <ac:grpSpMkLst>
            <pc:docMk/>
            <pc:sldMk cId="4077498389" sldId="268"/>
            <ac:grpSpMk id="18" creationId="{52F8D688-7FBE-9CF4-60F6-1B2564B273EF}"/>
          </ac:grpSpMkLst>
        </pc:grpChg>
        <pc:grpChg chg="add del mod">
          <ac:chgData name="Andrew Lutwyche" userId="23ed0afa-37aa-479f-a54a-0b4a484002e4" providerId="ADAL" clId="{F4704D26-023F-4B93-80E1-B10A3C8321FE}" dt="2026-05-11T11:57:56.754" v="835" actId="478"/>
          <ac:grpSpMkLst>
            <pc:docMk/>
            <pc:sldMk cId="4077498389" sldId="268"/>
            <ac:grpSpMk id="24" creationId="{0A23359B-307E-9D81-B3EB-83AC62C5B611}"/>
          </ac:grpSpMkLst>
        </pc:grpChg>
        <pc:grpChg chg="add mod">
          <ac:chgData name="Andrew Lutwyche" userId="23ed0afa-37aa-479f-a54a-0b4a484002e4" providerId="ADAL" clId="{F4704D26-023F-4B93-80E1-B10A3C8321FE}" dt="2026-05-11T11:57:25" v="822" actId="113"/>
          <ac:grpSpMkLst>
            <pc:docMk/>
            <pc:sldMk cId="4077498389" sldId="268"/>
            <ac:grpSpMk id="29" creationId="{6DF23DF7-4839-94EA-5FB2-90BC5A41317E}"/>
          </ac:grpSpMkLst>
        </pc:grpChg>
        <pc:grpChg chg="del">
          <ac:chgData name="Andrew Lutwyche" userId="23ed0afa-37aa-479f-a54a-0b4a484002e4" providerId="ADAL" clId="{F4704D26-023F-4B93-80E1-B10A3C8321FE}" dt="2026-05-11T10:58:21.426" v="587" actId="478"/>
          <ac:grpSpMkLst>
            <pc:docMk/>
            <pc:sldMk cId="4077498389" sldId="268"/>
            <ac:grpSpMk id="59" creationId="{98468AE4-241A-5C84-8A1E-E3FD1322561D}"/>
          </ac:grpSpMkLst>
        </pc:grpChg>
        <pc:grpChg chg="del">
          <ac:chgData name="Andrew Lutwyche" userId="23ed0afa-37aa-479f-a54a-0b4a484002e4" providerId="ADAL" clId="{F4704D26-023F-4B93-80E1-B10A3C8321FE}" dt="2026-05-11T10:57:43.470" v="576" actId="478"/>
          <ac:grpSpMkLst>
            <pc:docMk/>
            <pc:sldMk cId="4077498389" sldId="268"/>
            <ac:grpSpMk id="60" creationId="{8BD1B230-F2F1-3D4A-AD2D-4FD34BFCB18C}"/>
          </ac:grpSpMkLst>
        </pc:grpChg>
        <pc:grpChg chg="del">
          <ac:chgData name="Andrew Lutwyche" userId="23ed0afa-37aa-479f-a54a-0b4a484002e4" providerId="ADAL" clId="{F4704D26-023F-4B93-80E1-B10A3C8321FE}" dt="2026-05-11T10:57:47.401" v="577" actId="478"/>
          <ac:grpSpMkLst>
            <pc:docMk/>
            <pc:sldMk cId="4077498389" sldId="268"/>
            <ac:grpSpMk id="64" creationId="{F7065F27-99B5-A727-362F-70AD4E938A39}"/>
          </ac:grpSpMkLst>
        </pc:grpChg>
        <pc:grpChg chg="del">
          <ac:chgData name="Andrew Lutwyche" userId="23ed0afa-37aa-479f-a54a-0b4a484002e4" providerId="ADAL" clId="{F4704D26-023F-4B93-80E1-B10A3C8321FE}" dt="2026-05-11T10:58:13.854" v="586" actId="478"/>
          <ac:grpSpMkLst>
            <pc:docMk/>
            <pc:sldMk cId="4077498389" sldId="268"/>
            <ac:grpSpMk id="68" creationId="{0E107EE8-375E-50D5-2EB1-EA776A5B3B42}"/>
          </ac:grpSpMkLst>
        </pc:grpChg>
        <pc:grpChg chg="del">
          <ac:chgData name="Andrew Lutwyche" userId="23ed0afa-37aa-479f-a54a-0b4a484002e4" providerId="ADAL" clId="{F4704D26-023F-4B93-80E1-B10A3C8321FE}" dt="2026-05-11T10:57:18.258" v="567" actId="478"/>
          <ac:grpSpMkLst>
            <pc:docMk/>
            <pc:sldMk cId="4077498389" sldId="268"/>
            <ac:grpSpMk id="72" creationId="{7FC0F5B0-08A2-D869-1CA3-A284B6E114CF}"/>
          </ac:grpSpMkLst>
        </pc:grpChg>
      </pc:sldChg>
      <pc:sldChg chg="modSp add mod">
        <pc:chgData name="Andrew Lutwyche" userId="23ed0afa-37aa-479f-a54a-0b4a484002e4" providerId="ADAL" clId="{F4704D26-023F-4B93-80E1-B10A3C8321FE}" dt="2026-05-12T07:03:40.882" v="3266" actId="1037"/>
        <pc:sldMkLst>
          <pc:docMk/>
          <pc:sldMk cId="209983705" sldId="269"/>
        </pc:sldMkLst>
        <pc:spChg chg="mod">
          <ac:chgData name="Andrew Lutwyche" userId="23ed0afa-37aa-479f-a54a-0b4a484002e4" providerId="ADAL" clId="{F4704D26-023F-4B93-80E1-B10A3C8321FE}" dt="2026-05-12T07:03:36.323" v="3257" actId="1038"/>
          <ac:spMkLst>
            <pc:docMk/>
            <pc:sldMk cId="209983705" sldId="269"/>
            <ac:spMk id="22" creationId="{42643C9D-6616-7C22-5CA5-9E6DAD5FE08A}"/>
          </ac:spMkLst>
        </pc:spChg>
        <pc:spChg chg="mod">
          <ac:chgData name="Andrew Lutwyche" userId="23ed0afa-37aa-479f-a54a-0b4a484002e4" providerId="ADAL" clId="{F4704D26-023F-4B93-80E1-B10A3C8321FE}" dt="2026-05-11T11:58:55.719" v="868" actId="1076"/>
          <ac:spMkLst>
            <pc:docMk/>
            <pc:sldMk cId="209983705" sldId="269"/>
            <ac:spMk id="23" creationId="{0083F6D0-3D0D-10AB-DDC2-3040B26E23F3}"/>
          </ac:spMkLst>
        </pc:spChg>
        <pc:spChg chg="mod">
          <ac:chgData name="Andrew Lutwyche" userId="23ed0afa-37aa-479f-a54a-0b4a484002e4" providerId="ADAL" clId="{F4704D26-023F-4B93-80E1-B10A3C8321FE}" dt="2026-05-12T07:03:28.931" v="3238" actId="1037"/>
          <ac:spMkLst>
            <pc:docMk/>
            <pc:sldMk cId="209983705" sldId="269"/>
            <ac:spMk id="27" creationId="{B6DF3640-D189-1572-73CA-D835BA3A80CC}"/>
          </ac:spMkLst>
        </pc:spChg>
        <pc:spChg chg="mod">
          <ac:chgData name="Andrew Lutwyche" userId="23ed0afa-37aa-479f-a54a-0b4a484002e4" providerId="ADAL" clId="{F4704D26-023F-4B93-80E1-B10A3C8321FE}" dt="2026-05-12T07:03:40.882" v="3266" actId="1037"/>
          <ac:spMkLst>
            <pc:docMk/>
            <pc:sldMk cId="209983705" sldId="269"/>
            <ac:spMk id="32" creationId="{4982F9D0-E9E5-A8F9-298E-62214C1CB3CE}"/>
          </ac:spMkLst>
        </pc:spChg>
      </pc:sldChg>
      <pc:sldChg chg="addSp delSp modSp add mod">
        <pc:chgData name="Andrew Lutwyche" userId="23ed0afa-37aa-479f-a54a-0b4a484002e4" providerId="ADAL" clId="{F4704D26-023F-4B93-80E1-B10A3C8321FE}" dt="2026-05-11T12:26:37.123" v="1387" actId="20577"/>
        <pc:sldMkLst>
          <pc:docMk/>
          <pc:sldMk cId="1799567835" sldId="270"/>
        </pc:sldMkLst>
        <pc:spChg chg="mod">
          <ac:chgData name="Andrew Lutwyche" userId="23ed0afa-37aa-479f-a54a-0b4a484002e4" providerId="ADAL" clId="{F4704D26-023F-4B93-80E1-B10A3C8321FE}" dt="2026-05-11T12:26:22.829" v="1381" actId="20577"/>
          <ac:spMkLst>
            <pc:docMk/>
            <pc:sldMk cId="1799567835" sldId="270"/>
            <ac:spMk id="2" creationId="{208B403D-16EB-9143-372E-44A93269E8B0}"/>
          </ac:spMkLst>
        </pc:spChg>
        <pc:spChg chg="mod">
          <ac:chgData name="Andrew Lutwyche" userId="23ed0afa-37aa-479f-a54a-0b4a484002e4" providerId="ADAL" clId="{F4704D26-023F-4B93-80E1-B10A3C8321FE}" dt="2026-05-11T12:04:41.828" v="1011" actId="14100"/>
          <ac:spMkLst>
            <pc:docMk/>
            <pc:sldMk cId="1799567835" sldId="270"/>
            <ac:spMk id="4" creationId="{0741CF3D-190E-7607-F78D-A717BF2D8FB5}"/>
          </ac:spMkLst>
        </pc:spChg>
        <pc:spChg chg="del">
          <ac:chgData name="Andrew Lutwyche" userId="23ed0afa-37aa-479f-a54a-0b4a484002e4" providerId="ADAL" clId="{F4704D26-023F-4B93-80E1-B10A3C8321FE}" dt="2026-05-11T11:59:47.653" v="873" actId="478"/>
          <ac:spMkLst>
            <pc:docMk/>
            <pc:sldMk cId="1799567835" sldId="270"/>
            <ac:spMk id="12" creationId="{377910D2-CC78-159C-942B-C02C18018780}"/>
          </ac:spMkLst>
        </pc:spChg>
        <pc:spChg chg="del topLvl">
          <ac:chgData name="Andrew Lutwyche" userId="23ed0afa-37aa-479f-a54a-0b4a484002e4" providerId="ADAL" clId="{F4704D26-023F-4B93-80E1-B10A3C8321FE}" dt="2026-05-11T11:59:51.347" v="874" actId="478"/>
          <ac:spMkLst>
            <pc:docMk/>
            <pc:sldMk cId="1799567835" sldId="270"/>
            <ac:spMk id="14" creationId="{DF780983-B1E3-471A-4DF5-437B2B300EF7}"/>
          </ac:spMkLst>
        </pc:spChg>
        <pc:spChg chg="del topLvl">
          <ac:chgData name="Andrew Lutwyche" userId="23ed0afa-37aa-479f-a54a-0b4a484002e4" providerId="ADAL" clId="{F4704D26-023F-4B93-80E1-B10A3C8321FE}" dt="2026-05-11T11:59:51.347" v="874" actId="478"/>
          <ac:spMkLst>
            <pc:docMk/>
            <pc:sldMk cId="1799567835" sldId="270"/>
            <ac:spMk id="15" creationId="{59154B39-424A-B185-CA60-5264E0784903}"/>
          </ac:spMkLst>
        </pc:spChg>
        <pc:spChg chg="del">
          <ac:chgData name="Andrew Lutwyche" userId="23ed0afa-37aa-479f-a54a-0b4a484002e4" providerId="ADAL" clId="{F4704D26-023F-4B93-80E1-B10A3C8321FE}" dt="2026-05-11T11:59:51.347" v="874" actId="478"/>
          <ac:spMkLst>
            <pc:docMk/>
            <pc:sldMk cId="1799567835" sldId="270"/>
            <ac:spMk id="16" creationId="{DBAEECF3-94EE-FCBE-9752-921EDF1972EB}"/>
          </ac:spMkLst>
        </pc:spChg>
        <pc:spChg chg="mod">
          <ac:chgData name="Andrew Lutwyche" userId="23ed0afa-37aa-479f-a54a-0b4a484002e4" providerId="ADAL" clId="{F4704D26-023F-4B93-80E1-B10A3C8321FE}" dt="2026-05-11T12:17:20.758" v="1251" actId="1076"/>
          <ac:spMkLst>
            <pc:docMk/>
            <pc:sldMk cId="1799567835" sldId="270"/>
            <ac:spMk id="19" creationId="{A294AB7D-17C4-F685-5E9B-2ED818A5CA27}"/>
          </ac:spMkLst>
        </pc:spChg>
        <pc:spChg chg="del">
          <ac:chgData name="Andrew Lutwyche" userId="23ed0afa-37aa-479f-a54a-0b4a484002e4" providerId="ADAL" clId="{F4704D26-023F-4B93-80E1-B10A3C8321FE}" dt="2026-05-11T12:00:37.217" v="893" actId="478"/>
          <ac:spMkLst>
            <pc:docMk/>
            <pc:sldMk cId="1799567835" sldId="270"/>
            <ac:spMk id="25" creationId="{F3C54DB1-AB5B-432E-BD10-A0C7A7AAF73F}"/>
          </ac:spMkLst>
        </pc:spChg>
        <pc:spChg chg="mod">
          <ac:chgData name="Andrew Lutwyche" userId="23ed0afa-37aa-479f-a54a-0b4a484002e4" providerId="ADAL" clId="{F4704D26-023F-4B93-80E1-B10A3C8321FE}" dt="2026-05-11T12:26:34.600" v="1386" actId="20577"/>
          <ac:spMkLst>
            <pc:docMk/>
            <pc:sldMk cId="1799567835" sldId="270"/>
            <ac:spMk id="39" creationId="{BD4A5ABC-EE8B-A53F-E87E-5953CF36D3AA}"/>
          </ac:spMkLst>
        </pc:spChg>
        <pc:spChg chg="add mod">
          <ac:chgData name="Andrew Lutwyche" userId="23ed0afa-37aa-479f-a54a-0b4a484002e4" providerId="ADAL" clId="{F4704D26-023F-4B93-80E1-B10A3C8321FE}" dt="2026-05-11T12:06:46.779" v="1030" actId="164"/>
          <ac:spMkLst>
            <pc:docMk/>
            <pc:sldMk cId="1799567835" sldId="270"/>
            <ac:spMk id="41" creationId="{FD5973FB-EA15-871C-D67D-3E76DBE43AB1}"/>
          </ac:spMkLst>
        </pc:spChg>
        <pc:spChg chg="mod">
          <ac:chgData name="Andrew Lutwyche" userId="23ed0afa-37aa-479f-a54a-0b4a484002e4" providerId="ADAL" clId="{F4704D26-023F-4B93-80E1-B10A3C8321FE}" dt="2026-05-11T12:26:37.123" v="1387" actId="20577"/>
          <ac:spMkLst>
            <pc:docMk/>
            <pc:sldMk cId="1799567835" sldId="270"/>
            <ac:spMk id="42" creationId="{6ADD1C82-D5E9-3569-7AA3-905EE8CF7891}"/>
          </ac:spMkLst>
        </pc:spChg>
        <pc:spChg chg="mod">
          <ac:chgData name="Andrew Lutwyche" userId="23ed0afa-37aa-479f-a54a-0b4a484002e4" providerId="ADAL" clId="{F4704D26-023F-4B93-80E1-B10A3C8321FE}" dt="2026-05-11T12:24:10.992" v="1365" actId="20577"/>
          <ac:spMkLst>
            <pc:docMk/>
            <pc:sldMk cId="1799567835" sldId="270"/>
            <ac:spMk id="46" creationId="{54E506E5-48A7-6FAD-9185-333D3B48FE35}"/>
          </ac:spMkLst>
        </pc:spChg>
        <pc:spChg chg="mod">
          <ac:chgData name="Andrew Lutwyche" userId="23ed0afa-37aa-479f-a54a-0b4a484002e4" providerId="ADAL" clId="{F4704D26-023F-4B93-80E1-B10A3C8321FE}" dt="2026-05-11T12:24:06.132" v="1362" actId="20577"/>
          <ac:spMkLst>
            <pc:docMk/>
            <pc:sldMk cId="1799567835" sldId="270"/>
            <ac:spMk id="49" creationId="{F4AF3471-5C22-056D-9225-0E9D11EC383C}"/>
          </ac:spMkLst>
        </pc:spChg>
        <pc:spChg chg="mod">
          <ac:chgData name="Andrew Lutwyche" userId="23ed0afa-37aa-479f-a54a-0b4a484002e4" providerId="ADAL" clId="{F4704D26-023F-4B93-80E1-B10A3C8321FE}" dt="2026-05-11T12:20:09.366" v="1259" actId="20577"/>
          <ac:spMkLst>
            <pc:docMk/>
            <pc:sldMk cId="1799567835" sldId="270"/>
            <ac:spMk id="50" creationId="{A3320CD7-3799-0186-BAFD-76B90C8CDFB7}"/>
          </ac:spMkLst>
        </pc:spChg>
        <pc:spChg chg="mod">
          <ac:chgData name="Andrew Lutwyche" userId="23ed0afa-37aa-479f-a54a-0b4a484002e4" providerId="ADAL" clId="{F4704D26-023F-4B93-80E1-B10A3C8321FE}" dt="2026-05-11T12:20:15.652" v="1261" actId="20577"/>
          <ac:spMkLst>
            <pc:docMk/>
            <pc:sldMk cId="1799567835" sldId="270"/>
            <ac:spMk id="52" creationId="{A54FE6DF-0AB2-F0D9-78F3-1CE2C7E63C20}"/>
          </ac:spMkLst>
        </pc:spChg>
        <pc:spChg chg="mod">
          <ac:chgData name="Andrew Lutwyche" userId="23ed0afa-37aa-479f-a54a-0b4a484002e4" providerId="ADAL" clId="{F4704D26-023F-4B93-80E1-B10A3C8321FE}" dt="2026-05-11T12:26:27.554" v="1383" actId="20577"/>
          <ac:spMkLst>
            <pc:docMk/>
            <pc:sldMk cId="1799567835" sldId="270"/>
            <ac:spMk id="54" creationId="{3A222F84-ECF2-D980-EE7A-DF2C484BE047}"/>
          </ac:spMkLst>
        </pc:spChg>
        <pc:spChg chg="mod">
          <ac:chgData name="Andrew Lutwyche" userId="23ed0afa-37aa-479f-a54a-0b4a484002e4" providerId="ADAL" clId="{F4704D26-023F-4B93-80E1-B10A3C8321FE}" dt="2026-05-11T12:26:30.883" v="1385" actId="20577"/>
          <ac:spMkLst>
            <pc:docMk/>
            <pc:sldMk cId="1799567835" sldId="270"/>
            <ac:spMk id="56" creationId="{09046E97-7B6E-297A-E94A-453B7FB953BA}"/>
          </ac:spMkLst>
        </pc:spChg>
        <pc:spChg chg="del mod">
          <ac:chgData name="Andrew Lutwyche" userId="23ed0afa-37aa-479f-a54a-0b4a484002e4" providerId="ADAL" clId="{F4704D26-023F-4B93-80E1-B10A3C8321FE}" dt="2026-05-11T12:02:52.330" v="946" actId="478"/>
          <ac:spMkLst>
            <pc:docMk/>
            <pc:sldMk cId="1799567835" sldId="270"/>
            <ac:spMk id="58" creationId="{F59ED786-7DBA-E99E-4712-844C31109B7B}"/>
          </ac:spMkLst>
        </pc:spChg>
        <pc:spChg chg="add mod">
          <ac:chgData name="Andrew Lutwyche" userId="23ed0afa-37aa-479f-a54a-0b4a484002e4" providerId="ADAL" clId="{F4704D26-023F-4B93-80E1-B10A3C8321FE}" dt="2026-05-11T12:07:48.794" v="1040" actId="1076"/>
          <ac:spMkLst>
            <pc:docMk/>
            <pc:sldMk cId="1799567835" sldId="270"/>
            <ac:spMk id="63" creationId="{FCF10C6F-BA58-42A4-B6A1-776046F3E87F}"/>
          </ac:spMkLst>
        </pc:spChg>
        <pc:spChg chg="add mod">
          <ac:chgData name="Andrew Lutwyche" userId="23ed0afa-37aa-479f-a54a-0b4a484002e4" providerId="ADAL" clId="{F4704D26-023F-4B93-80E1-B10A3C8321FE}" dt="2026-05-11T12:08:22.371" v="1050" actId="20577"/>
          <ac:spMkLst>
            <pc:docMk/>
            <pc:sldMk cId="1799567835" sldId="270"/>
            <ac:spMk id="64" creationId="{AF8BC1AC-3250-B21F-B576-3E393CB5E0CA}"/>
          </ac:spMkLst>
        </pc:spChg>
        <pc:spChg chg="add mod">
          <ac:chgData name="Andrew Lutwyche" userId="23ed0afa-37aa-479f-a54a-0b4a484002e4" providerId="ADAL" clId="{F4704D26-023F-4B93-80E1-B10A3C8321FE}" dt="2026-05-11T12:08:26.198" v="1052" actId="20577"/>
          <ac:spMkLst>
            <pc:docMk/>
            <pc:sldMk cId="1799567835" sldId="270"/>
            <ac:spMk id="65" creationId="{4C27279F-213B-A897-3785-A781E33D1D58}"/>
          </ac:spMkLst>
        </pc:spChg>
        <pc:spChg chg="add mod">
          <ac:chgData name="Andrew Lutwyche" userId="23ed0afa-37aa-479f-a54a-0b4a484002e4" providerId="ADAL" clId="{F4704D26-023F-4B93-80E1-B10A3C8321FE}" dt="2026-05-11T12:08:30.708" v="1054" actId="20577"/>
          <ac:spMkLst>
            <pc:docMk/>
            <pc:sldMk cId="1799567835" sldId="270"/>
            <ac:spMk id="66" creationId="{979084D2-EF63-8438-D575-B6E331529B2E}"/>
          </ac:spMkLst>
        </pc:spChg>
        <pc:spChg chg="add mod">
          <ac:chgData name="Andrew Lutwyche" userId="23ed0afa-37aa-479f-a54a-0b4a484002e4" providerId="ADAL" clId="{F4704D26-023F-4B93-80E1-B10A3C8321FE}" dt="2026-05-11T12:08:34.710" v="1056" actId="20577"/>
          <ac:spMkLst>
            <pc:docMk/>
            <pc:sldMk cId="1799567835" sldId="270"/>
            <ac:spMk id="67" creationId="{360027F6-0310-36C9-E837-89E3E2233A6D}"/>
          </ac:spMkLst>
        </pc:spChg>
        <pc:spChg chg="add mod">
          <ac:chgData name="Andrew Lutwyche" userId="23ed0afa-37aa-479f-a54a-0b4a484002e4" providerId="ADAL" clId="{F4704D26-023F-4B93-80E1-B10A3C8321FE}" dt="2026-05-11T12:09:02.772" v="1063" actId="1076"/>
          <ac:spMkLst>
            <pc:docMk/>
            <pc:sldMk cId="1799567835" sldId="270"/>
            <ac:spMk id="68" creationId="{14A57227-F7EE-7E8E-67C4-9C5CFC8A86C4}"/>
          </ac:spMkLst>
        </pc:spChg>
        <pc:spChg chg="add mod">
          <ac:chgData name="Andrew Lutwyche" userId="23ed0afa-37aa-479f-a54a-0b4a484002e4" providerId="ADAL" clId="{F4704D26-023F-4B93-80E1-B10A3C8321FE}" dt="2026-05-11T12:09:13.857" v="1067" actId="20577"/>
          <ac:spMkLst>
            <pc:docMk/>
            <pc:sldMk cId="1799567835" sldId="270"/>
            <ac:spMk id="69" creationId="{F836BD2E-857F-C521-D5BA-3CC839132127}"/>
          </ac:spMkLst>
        </pc:spChg>
        <pc:spChg chg="add mod">
          <ac:chgData name="Andrew Lutwyche" userId="23ed0afa-37aa-479f-a54a-0b4a484002e4" providerId="ADAL" clId="{F4704D26-023F-4B93-80E1-B10A3C8321FE}" dt="2026-05-11T12:09:43.992" v="1071" actId="20577"/>
          <ac:spMkLst>
            <pc:docMk/>
            <pc:sldMk cId="1799567835" sldId="270"/>
            <ac:spMk id="70" creationId="{9885100D-CB9A-DBFB-E9FE-FA3E448EA42A}"/>
          </ac:spMkLst>
        </pc:spChg>
        <pc:spChg chg="add mod">
          <ac:chgData name="Andrew Lutwyche" userId="23ed0afa-37aa-479f-a54a-0b4a484002e4" providerId="ADAL" clId="{F4704D26-023F-4B93-80E1-B10A3C8321FE}" dt="2026-05-11T12:16:50.785" v="1250" actId="1037"/>
          <ac:spMkLst>
            <pc:docMk/>
            <pc:sldMk cId="1799567835" sldId="270"/>
            <ac:spMk id="71" creationId="{133B1B55-BCCD-5CBE-4010-DB8DFE25E26E}"/>
          </ac:spMkLst>
        </pc:spChg>
        <pc:grpChg chg="del mod">
          <ac:chgData name="Andrew Lutwyche" userId="23ed0afa-37aa-479f-a54a-0b4a484002e4" providerId="ADAL" clId="{F4704D26-023F-4B93-80E1-B10A3C8321FE}" dt="2026-05-11T12:01:27.731" v="899" actId="478"/>
          <ac:grpSpMkLst>
            <pc:docMk/>
            <pc:sldMk cId="1799567835" sldId="270"/>
            <ac:grpSpMk id="9" creationId="{0B5E4907-E50A-68D6-1590-A27F7F29398E}"/>
          </ac:grpSpMkLst>
        </pc:grpChg>
        <pc:grpChg chg="del">
          <ac:chgData name="Andrew Lutwyche" userId="23ed0afa-37aa-479f-a54a-0b4a484002e4" providerId="ADAL" clId="{F4704D26-023F-4B93-80E1-B10A3C8321FE}" dt="2026-05-11T11:59:51.347" v="874" actId="478"/>
          <ac:grpSpMkLst>
            <pc:docMk/>
            <pc:sldMk cId="1799567835" sldId="270"/>
            <ac:grpSpMk id="11" creationId="{A34F5FEA-68EF-64FF-1479-FC1BB12C6103}"/>
          </ac:grpSpMkLst>
        </pc:grpChg>
        <pc:grpChg chg="del">
          <ac:chgData name="Andrew Lutwyche" userId="23ed0afa-37aa-479f-a54a-0b4a484002e4" providerId="ADAL" clId="{F4704D26-023F-4B93-80E1-B10A3C8321FE}" dt="2026-05-11T11:59:43.893" v="872" actId="478"/>
          <ac:grpSpMkLst>
            <pc:docMk/>
            <pc:sldMk cId="1799567835" sldId="270"/>
            <ac:grpSpMk id="18" creationId="{FC03A971-4B49-528E-DCF6-85FC3441CC6F}"/>
          </ac:grpSpMkLst>
        </pc:grpChg>
        <pc:grpChg chg="del">
          <ac:chgData name="Andrew Lutwyche" userId="23ed0afa-37aa-479f-a54a-0b4a484002e4" providerId="ADAL" clId="{F4704D26-023F-4B93-80E1-B10A3C8321FE}" dt="2026-05-11T12:00:42.413" v="894" actId="478"/>
          <ac:grpSpMkLst>
            <pc:docMk/>
            <pc:sldMk cId="1799567835" sldId="270"/>
            <ac:grpSpMk id="24" creationId="{106E3240-B18B-275F-5364-3447884DFC4F}"/>
          </ac:grpSpMkLst>
        </pc:grpChg>
        <pc:grpChg chg="del">
          <ac:chgData name="Andrew Lutwyche" userId="23ed0afa-37aa-479f-a54a-0b4a484002e4" providerId="ADAL" clId="{F4704D26-023F-4B93-80E1-B10A3C8321FE}" dt="2026-05-11T12:00:26.931" v="890" actId="478"/>
          <ac:grpSpMkLst>
            <pc:docMk/>
            <pc:sldMk cId="1799567835" sldId="270"/>
            <ac:grpSpMk id="29" creationId="{46419F14-DCBD-F15B-48FA-6C460CF5E8B2}"/>
          </ac:grpSpMkLst>
        </pc:grpChg>
        <pc:grpChg chg="add mod">
          <ac:chgData name="Andrew Lutwyche" userId="23ed0afa-37aa-479f-a54a-0b4a484002e4" providerId="ADAL" clId="{F4704D26-023F-4B93-80E1-B10A3C8321FE}" dt="2026-05-11T12:06:46.779" v="1030" actId="164"/>
          <ac:grpSpMkLst>
            <pc:docMk/>
            <pc:sldMk cId="1799567835" sldId="270"/>
            <ac:grpSpMk id="61" creationId="{33523BD0-DCFD-665D-6C06-2F5C11226B68}"/>
          </ac:grpSpMkLst>
        </pc:grpChg>
        <pc:cxnChg chg="mod">
          <ac:chgData name="Andrew Lutwyche" userId="23ed0afa-37aa-479f-a54a-0b4a484002e4" providerId="ADAL" clId="{F4704D26-023F-4B93-80E1-B10A3C8321FE}" dt="2026-05-11T12:04:36.024" v="1010" actId="1035"/>
          <ac:cxnSpMkLst>
            <pc:docMk/>
            <pc:sldMk cId="1799567835" sldId="270"/>
            <ac:cxnSpMk id="6" creationId="{0CC2C29F-1CD9-56AD-40E4-487D510E7C80}"/>
          </ac:cxnSpMkLst>
        </pc:cxnChg>
        <pc:cxnChg chg="mod">
          <ac:chgData name="Andrew Lutwyche" userId="23ed0afa-37aa-479f-a54a-0b4a484002e4" providerId="ADAL" clId="{F4704D26-023F-4B93-80E1-B10A3C8321FE}" dt="2026-05-11T12:04:22.232" v="987" actId="14100"/>
          <ac:cxnSpMkLst>
            <pc:docMk/>
            <pc:sldMk cId="1799567835" sldId="270"/>
            <ac:cxnSpMk id="10" creationId="{8C5C06B8-6227-8A34-9A7D-F787B4C78A5A}"/>
          </ac:cxnSpMkLst>
        </pc:cxnChg>
        <pc:cxnChg chg="mod">
          <ac:chgData name="Andrew Lutwyche" userId="23ed0afa-37aa-479f-a54a-0b4a484002e4" providerId="ADAL" clId="{F4704D26-023F-4B93-80E1-B10A3C8321FE}" dt="2026-05-11T12:04:36.024" v="1010" actId="1035"/>
          <ac:cxnSpMkLst>
            <pc:docMk/>
            <pc:sldMk cId="1799567835" sldId="270"/>
            <ac:cxnSpMk id="13" creationId="{596B5A6C-8CBC-C023-C71C-89A039503977}"/>
          </ac:cxnSpMkLst>
        </pc:cxnChg>
        <pc:cxnChg chg="mod">
          <ac:chgData name="Andrew Lutwyche" userId="23ed0afa-37aa-479f-a54a-0b4a484002e4" providerId="ADAL" clId="{F4704D26-023F-4B93-80E1-B10A3C8321FE}" dt="2026-05-11T12:04:15.102" v="986" actId="1036"/>
          <ac:cxnSpMkLst>
            <pc:docMk/>
            <pc:sldMk cId="1799567835" sldId="270"/>
            <ac:cxnSpMk id="17" creationId="{4F90FAA9-086E-C65B-C6C9-29114B2228A7}"/>
          </ac:cxnSpMkLst>
        </pc:cxnChg>
        <pc:cxnChg chg="add mod">
          <ac:chgData name="Andrew Lutwyche" userId="23ed0afa-37aa-479f-a54a-0b4a484002e4" providerId="ADAL" clId="{F4704D26-023F-4B93-80E1-B10A3C8321FE}" dt="2026-05-11T12:06:46.779" v="1030" actId="164"/>
          <ac:cxnSpMkLst>
            <pc:docMk/>
            <pc:sldMk cId="1799567835" sldId="270"/>
            <ac:cxnSpMk id="45" creationId="{FFD34D32-A245-2312-3650-661E8078F5A5}"/>
          </ac:cxnSpMkLst>
        </pc:cxnChg>
        <pc:cxnChg chg="add mod">
          <ac:chgData name="Andrew Lutwyche" userId="23ed0afa-37aa-479f-a54a-0b4a484002e4" providerId="ADAL" clId="{F4704D26-023F-4B93-80E1-B10A3C8321FE}" dt="2026-05-11T12:06:46.779" v="1030" actId="164"/>
          <ac:cxnSpMkLst>
            <pc:docMk/>
            <pc:sldMk cId="1799567835" sldId="270"/>
            <ac:cxnSpMk id="48" creationId="{398E6FA9-98A4-A351-8D01-A522158A4DF6}"/>
          </ac:cxnSpMkLst>
        </pc:cxnChg>
        <pc:cxnChg chg="add mod">
          <ac:chgData name="Andrew Lutwyche" userId="23ed0afa-37aa-479f-a54a-0b4a484002e4" providerId="ADAL" clId="{F4704D26-023F-4B93-80E1-B10A3C8321FE}" dt="2026-05-11T12:07:23.093" v="1033" actId="14100"/>
          <ac:cxnSpMkLst>
            <pc:docMk/>
            <pc:sldMk cId="1799567835" sldId="270"/>
            <ac:cxnSpMk id="53" creationId="{FEE81B6E-9830-2839-6CDE-25D2E1669EE5}"/>
          </ac:cxnSpMkLst>
        </pc:cxnChg>
        <pc:cxnChg chg="add mod">
          <ac:chgData name="Andrew Lutwyche" userId="23ed0afa-37aa-479f-a54a-0b4a484002e4" providerId="ADAL" clId="{F4704D26-023F-4B93-80E1-B10A3C8321FE}" dt="2026-05-11T12:06:46.779" v="1030" actId="164"/>
          <ac:cxnSpMkLst>
            <pc:docMk/>
            <pc:sldMk cId="1799567835" sldId="270"/>
            <ac:cxnSpMk id="55" creationId="{C4EBB0A6-28EB-CAEC-ED45-5C5A374711E8}"/>
          </ac:cxnSpMkLst>
        </pc:cxnChg>
        <pc:cxnChg chg="add mod">
          <ac:chgData name="Andrew Lutwyche" userId="23ed0afa-37aa-479f-a54a-0b4a484002e4" providerId="ADAL" clId="{F4704D26-023F-4B93-80E1-B10A3C8321FE}" dt="2026-05-11T12:06:46.779" v="1030" actId="164"/>
          <ac:cxnSpMkLst>
            <pc:docMk/>
            <pc:sldMk cId="1799567835" sldId="270"/>
            <ac:cxnSpMk id="57" creationId="{BBFF82DF-8AF5-21F4-9265-B24EF48D00C9}"/>
          </ac:cxnSpMkLst>
        </pc:cxnChg>
      </pc:sldChg>
      <pc:sldChg chg="addSp modSp add mod">
        <pc:chgData name="Andrew Lutwyche" userId="23ed0afa-37aa-479f-a54a-0b4a484002e4" providerId="ADAL" clId="{F4704D26-023F-4B93-80E1-B10A3C8321FE}" dt="2026-05-11T13:39:51.480" v="1814" actId="20577"/>
        <pc:sldMkLst>
          <pc:docMk/>
          <pc:sldMk cId="4294841514" sldId="271"/>
        </pc:sldMkLst>
        <pc:spChg chg="mod">
          <ac:chgData name="Andrew Lutwyche" userId="23ed0afa-37aa-479f-a54a-0b4a484002e4" providerId="ADAL" clId="{F4704D26-023F-4B93-80E1-B10A3C8321FE}" dt="2026-05-11T13:39:35.323" v="1809" actId="20577"/>
          <ac:spMkLst>
            <pc:docMk/>
            <pc:sldMk cId="4294841514" sldId="271"/>
            <ac:spMk id="2" creationId="{9B1A41CB-3F4C-7C75-C1AB-862D213470F9}"/>
          </ac:spMkLst>
        </pc:spChg>
        <pc:spChg chg="mod">
          <ac:chgData name="Andrew Lutwyche" userId="23ed0afa-37aa-479f-a54a-0b4a484002e4" providerId="ADAL" clId="{F4704D26-023F-4B93-80E1-B10A3C8321FE}" dt="2026-05-11T12:27:00.734" v="1396" actId="14100"/>
          <ac:spMkLst>
            <pc:docMk/>
            <pc:sldMk cId="4294841514" sldId="271"/>
            <ac:spMk id="4" creationId="{A2207056-EFE5-3856-8E1F-707DE775E119}"/>
          </ac:spMkLst>
        </pc:spChg>
        <pc:spChg chg="add mod">
          <ac:chgData name="Andrew Lutwyche" userId="23ed0afa-37aa-479f-a54a-0b4a484002e4" providerId="ADAL" clId="{F4704D26-023F-4B93-80E1-B10A3C8321FE}" dt="2026-05-11T12:33:02.390" v="1477" actId="164"/>
          <ac:spMkLst>
            <pc:docMk/>
            <pc:sldMk cId="4294841514" sldId="271"/>
            <ac:spMk id="7" creationId="{06CC2E38-B782-8E8F-9706-F7E67CFE8262}"/>
          </ac:spMkLst>
        </pc:spChg>
        <pc:spChg chg="add mod">
          <ac:chgData name="Andrew Lutwyche" userId="23ed0afa-37aa-479f-a54a-0b4a484002e4" providerId="ADAL" clId="{F4704D26-023F-4B93-80E1-B10A3C8321FE}" dt="2026-05-11T12:33:11.716" v="1499" actId="1038"/>
          <ac:spMkLst>
            <pc:docMk/>
            <pc:sldMk cId="4294841514" sldId="271"/>
            <ac:spMk id="8" creationId="{F439561B-C425-6979-9CC7-FB2C551BA947}"/>
          </ac:spMkLst>
        </pc:spChg>
        <pc:spChg chg="mod">
          <ac:chgData name="Andrew Lutwyche" userId="23ed0afa-37aa-479f-a54a-0b4a484002e4" providerId="ADAL" clId="{F4704D26-023F-4B93-80E1-B10A3C8321FE}" dt="2026-05-11T13:27:07.296" v="1686" actId="20577"/>
          <ac:spMkLst>
            <pc:docMk/>
            <pc:sldMk cId="4294841514" sldId="271"/>
            <ac:spMk id="19" creationId="{EE38487E-39BF-1956-E90F-EA516CF914FE}"/>
          </ac:spMkLst>
        </pc:spChg>
        <pc:spChg chg="add mod">
          <ac:chgData name="Andrew Lutwyche" userId="23ed0afa-37aa-479f-a54a-0b4a484002e4" providerId="ADAL" clId="{F4704D26-023F-4B93-80E1-B10A3C8321FE}" dt="2026-05-11T12:41:21.442" v="1564" actId="164"/>
          <ac:spMkLst>
            <pc:docMk/>
            <pc:sldMk cId="4294841514" sldId="271"/>
            <ac:spMk id="28" creationId="{8396A13F-5D75-0EE2-F905-B5A5860458B4}"/>
          </ac:spMkLst>
        </pc:spChg>
        <pc:spChg chg="add mod">
          <ac:chgData name="Andrew Lutwyche" userId="23ed0afa-37aa-479f-a54a-0b4a484002e4" providerId="ADAL" clId="{F4704D26-023F-4B93-80E1-B10A3C8321FE}" dt="2026-05-11T12:41:29.141" v="1569" actId="1037"/>
          <ac:spMkLst>
            <pc:docMk/>
            <pc:sldMk cId="4294841514" sldId="271"/>
            <ac:spMk id="31" creationId="{634E5AEB-8426-5105-9416-669BCC5AC8EF}"/>
          </ac:spMkLst>
        </pc:spChg>
        <pc:spChg chg="add mod">
          <ac:chgData name="Andrew Lutwyche" userId="23ed0afa-37aa-479f-a54a-0b4a484002e4" providerId="ADAL" clId="{F4704D26-023F-4B93-80E1-B10A3C8321FE}" dt="2026-05-11T12:41:21.442" v="1564" actId="164"/>
          <ac:spMkLst>
            <pc:docMk/>
            <pc:sldMk cId="4294841514" sldId="271"/>
            <ac:spMk id="32" creationId="{C1B2E12B-8018-F927-4C8B-69C5C41230AC}"/>
          </ac:spMkLst>
        </pc:spChg>
        <pc:spChg chg="add mod">
          <ac:chgData name="Andrew Lutwyche" userId="23ed0afa-37aa-479f-a54a-0b4a484002e4" providerId="ADAL" clId="{F4704D26-023F-4B93-80E1-B10A3C8321FE}" dt="2026-05-11T12:41:21.442" v="1564" actId="164"/>
          <ac:spMkLst>
            <pc:docMk/>
            <pc:sldMk cId="4294841514" sldId="271"/>
            <ac:spMk id="33" creationId="{78619587-FF8E-E17A-86C9-092F2B24FB37}"/>
          </ac:spMkLst>
        </pc:spChg>
        <pc:spChg chg="add mod">
          <ac:chgData name="Andrew Lutwyche" userId="23ed0afa-37aa-479f-a54a-0b4a484002e4" providerId="ADAL" clId="{F4704D26-023F-4B93-80E1-B10A3C8321FE}" dt="2026-05-11T12:41:21.442" v="1564" actId="164"/>
          <ac:spMkLst>
            <pc:docMk/>
            <pc:sldMk cId="4294841514" sldId="271"/>
            <ac:spMk id="34" creationId="{272F4623-9926-A875-0A1C-FF3377DB99BA}"/>
          </ac:spMkLst>
        </pc:spChg>
        <pc:spChg chg="mod">
          <ac:chgData name="Andrew Lutwyche" userId="23ed0afa-37aa-479f-a54a-0b4a484002e4" providerId="ADAL" clId="{F4704D26-023F-4B93-80E1-B10A3C8321FE}" dt="2026-05-11T13:27:29.620" v="1694" actId="20577"/>
          <ac:spMkLst>
            <pc:docMk/>
            <pc:sldMk cId="4294841514" sldId="271"/>
            <ac:spMk id="39" creationId="{A9943D6E-86E2-806F-8392-7ED192D5A045}"/>
          </ac:spMkLst>
        </pc:spChg>
        <pc:spChg chg="mod">
          <ac:chgData name="Andrew Lutwyche" userId="23ed0afa-37aa-479f-a54a-0b4a484002e4" providerId="ADAL" clId="{F4704D26-023F-4B93-80E1-B10A3C8321FE}" dt="2026-05-11T13:39:43.846" v="1812" actId="20577"/>
          <ac:spMkLst>
            <pc:docMk/>
            <pc:sldMk cId="4294841514" sldId="271"/>
            <ac:spMk id="42" creationId="{DBF912AF-7A65-16EB-D349-D7B0E4BA61BE}"/>
          </ac:spMkLst>
        </pc:spChg>
        <pc:spChg chg="mod">
          <ac:chgData name="Andrew Lutwyche" userId="23ed0afa-37aa-479f-a54a-0b4a484002e4" providerId="ADAL" clId="{F4704D26-023F-4B93-80E1-B10A3C8321FE}" dt="2026-05-11T13:37:48.274" v="1804" actId="113"/>
          <ac:spMkLst>
            <pc:docMk/>
            <pc:sldMk cId="4294841514" sldId="271"/>
            <ac:spMk id="46" creationId="{4C7971FA-1752-9A8C-2A56-52F0881777E0}"/>
          </ac:spMkLst>
        </pc:spChg>
        <pc:spChg chg="mod">
          <ac:chgData name="Andrew Lutwyche" userId="23ed0afa-37aa-479f-a54a-0b4a484002e4" providerId="ADAL" clId="{F4704D26-023F-4B93-80E1-B10A3C8321FE}" dt="2026-05-11T13:39:40.532" v="1811" actId="20577"/>
          <ac:spMkLst>
            <pc:docMk/>
            <pc:sldMk cId="4294841514" sldId="271"/>
            <ac:spMk id="49" creationId="{E64A4BD4-315E-D373-5B9A-3FBD25A046A2}"/>
          </ac:spMkLst>
        </pc:spChg>
        <pc:spChg chg="mod">
          <ac:chgData name="Andrew Lutwyche" userId="23ed0afa-37aa-479f-a54a-0b4a484002e4" providerId="ADAL" clId="{F4704D26-023F-4B93-80E1-B10A3C8321FE}" dt="2026-05-11T12:53:18.915" v="1633" actId="20577"/>
          <ac:spMkLst>
            <pc:docMk/>
            <pc:sldMk cId="4294841514" sldId="271"/>
            <ac:spMk id="50" creationId="{141BE977-75D0-A4C3-623A-40F3CFC8FE0A}"/>
          </ac:spMkLst>
        </pc:spChg>
        <pc:spChg chg="mod">
          <ac:chgData name="Andrew Lutwyche" userId="23ed0afa-37aa-479f-a54a-0b4a484002e4" providerId="ADAL" clId="{F4704D26-023F-4B93-80E1-B10A3C8321FE}" dt="2026-05-11T13:39:46.971" v="1813" actId="20577"/>
          <ac:spMkLst>
            <pc:docMk/>
            <pc:sldMk cId="4294841514" sldId="271"/>
            <ac:spMk id="52" creationId="{BA1E9957-D148-0C5D-63C9-09F3E75AEB63}"/>
          </ac:spMkLst>
        </pc:spChg>
        <pc:spChg chg="mod">
          <ac:chgData name="Andrew Lutwyche" userId="23ed0afa-37aa-479f-a54a-0b4a484002e4" providerId="ADAL" clId="{F4704D26-023F-4B93-80E1-B10A3C8321FE}" dt="2026-05-11T13:34:51.052" v="1783" actId="14100"/>
          <ac:spMkLst>
            <pc:docMk/>
            <pc:sldMk cId="4294841514" sldId="271"/>
            <ac:spMk id="54" creationId="{3BE02377-DF95-CAAA-EB2A-C1ADE6333DA0}"/>
          </ac:spMkLst>
        </pc:spChg>
        <pc:spChg chg="mod">
          <ac:chgData name="Andrew Lutwyche" userId="23ed0afa-37aa-479f-a54a-0b4a484002e4" providerId="ADAL" clId="{F4704D26-023F-4B93-80E1-B10A3C8321FE}" dt="2026-05-11T13:39:51.480" v="1814" actId="20577"/>
          <ac:spMkLst>
            <pc:docMk/>
            <pc:sldMk cId="4294841514" sldId="271"/>
            <ac:spMk id="56" creationId="{DB969E20-770A-777E-7F09-9AD7711776C4}"/>
          </ac:spMkLst>
        </pc:spChg>
        <pc:grpChg chg="add mod">
          <ac:chgData name="Andrew Lutwyche" userId="23ed0afa-37aa-479f-a54a-0b4a484002e4" providerId="ADAL" clId="{F4704D26-023F-4B93-80E1-B10A3C8321FE}" dt="2026-05-11T12:35:36.853" v="1513" actId="164"/>
          <ac:grpSpMkLst>
            <pc:docMk/>
            <pc:sldMk cId="4294841514" sldId="271"/>
            <ac:grpSpMk id="9" creationId="{5069F8CF-E681-47FD-D119-A9DF4C78B476}"/>
          </ac:grpSpMkLst>
        </pc:grpChg>
        <pc:grpChg chg="add mod">
          <ac:chgData name="Andrew Lutwyche" userId="23ed0afa-37aa-479f-a54a-0b4a484002e4" providerId="ADAL" clId="{F4704D26-023F-4B93-80E1-B10A3C8321FE}" dt="2026-05-11T12:41:21.442" v="1564" actId="164"/>
          <ac:grpSpMkLst>
            <pc:docMk/>
            <pc:sldMk cId="4294841514" sldId="271"/>
            <ac:grpSpMk id="27" creationId="{1B38D7FA-1280-343E-A522-C195A49E8817}"/>
          </ac:grpSpMkLst>
        </pc:grpChg>
        <pc:grpChg chg="add mod">
          <ac:chgData name="Andrew Lutwyche" userId="23ed0afa-37aa-479f-a54a-0b4a484002e4" providerId="ADAL" clId="{F4704D26-023F-4B93-80E1-B10A3C8321FE}" dt="2026-05-11T12:41:21.442" v="1564" actId="164"/>
          <ac:grpSpMkLst>
            <pc:docMk/>
            <pc:sldMk cId="4294841514" sldId="271"/>
            <ac:grpSpMk id="35" creationId="{3BDE79D7-29D0-E964-E650-E379CCA256D0}"/>
          </ac:grpSpMkLst>
        </pc:grpChg>
        <pc:cxnChg chg="mod">
          <ac:chgData name="Andrew Lutwyche" userId="23ed0afa-37aa-479f-a54a-0b4a484002e4" providerId="ADAL" clId="{F4704D26-023F-4B93-80E1-B10A3C8321FE}" dt="2026-05-11T12:27:03.768" v="1397" actId="14100"/>
          <ac:cxnSpMkLst>
            <pc:docMk/>
            <pc:sldMk cId="4294841514" sldId="271"/>
            <ac:cxnSpMk id="6" creationId="{74E272A1-3CE5-C9BA-CA36-C6D40DBEFEEA}"/>
          </ac:cxnSpMkLst>
        </pc:cxnChg>
        <pc:cxnChg chg="mod">
          <ac:chgData name="Andrew Lutwyche" userId="23ed0afa-37aa-479f-a54a-0b4a484002e4" providerId="ADAL" clId="{F4704D26-023F-4B93-80E1-B10A3C8321FE}" dt="2026-05-11T12:23:21.028" v="1336" actId="1036"/>
          <ac:cxnSpMkLst>
            <pc:docMk/>
            <pc:sldMk cId="4294841514" sldId="271"/>
            <ac:cxnSpMk id="10" creationId="{0BD120C8-3D2E-672A-02AC-A6F3CF945A78}"/>
          </ac:cxnSpMkLst>
        </pc:cxnChg>
        <pc:cxnChg chg="add mod">
          <ac:chgData name="Andrew Lutwyche" userId="23ed0afa-37aa-479f-a54a-0b4a484002e4" providerId="ADAL" clId="{F4704D26-023F-4B93-80E1-B10A3C8321FE}" dt="2026-05-11T12:35:36.853" v="1513" actId="164"/>
          <ac:cxnSpMkLst>
            <pc:docMk/>
            <pc:sldMk cId="4294841514" sldId="271"/>
            <ac:cxnSpMk id="12" creationId="{45A14570-0E95-9F2B-5668-B6C874F3ABE8}"/>
          </ac:cxnSpMkLst>
        </pc:cxnChg>
        <pc:cxnChg chg="mod">
          <ac:chgData name="Andrew Lutwyche" userId="23ed0afa-37aa-479f-a54a-0b4a484002e4" providerId="ADAL" clId="{F4704D26-023F-4B93-80E1-B10A3C8321FE}" dt="2026-05-11T12:27:09.984" v="1398" actId="14100"/>
          <ac:cxnSpMkLst>
            <pc:docMk/>
            <pc:sldMk cId="4294841514" sldId="271"/>
            <ac:cxnSpMk id="13" creationId="{24C89149-6554-5605-47C5-E0DFEB8A169C}"/>
          </ac:cxnSpMkLst>
        </pc:cxnChg>
        <pc:cxnChg chg="add mod">
          <ac:chgData name="Andrew Lutwyche" userId="23ed0afa-37aa-479f-a54a-0b4a484002e4" providerId="ADAL" clId="{F4704D26-023F-4B93-80E1-B10A3C8321FE}" dt="2026-05-11T12:35:36.853" v="1513" actId="164"/>
          <ac:cxnSpMkLst>
            <pc:docMk/>
            <pc:sldMk cId="4294841514" sldId="271"/>
            <ac:cxnSpMk id="14" creationId="{2C310965-A039-3B86-9644-7F921B951C95}"/>
          </ac:cxnSpMkLst>
        </pc:cxnChg>
        <pc:cxnChg chg="add mod">
          <ac:chgData name="Andrew Lutwyche" userId="23ed0afa-37aa-479f-a54a-0b4a484002e4" providerId="ADAL" clId="{F4704D26-023F-4B93-80E1-B10A3C8321FE}" dt="2026-05-11T12:35:36.853" v="1513" actId="164"/>
          <ac:cxnSpMkLst>
            <pc:docMk/>
            <pc:sldMk cId="4294841514" sldId="271"/>
            <ac:cxnSpMk id="16" creationId="{B36E1C15-F859-2F3B-0ED8-99529E774BD5}"/>
          </ac:cxnSpMkLst>
        </pc:cxnChg>
        <pc:cxnChg chg="mod">
          <ac:chgData name="Andrew Lutwyche" userId="23ed0afa-37aa-479f-a54a-0b4a484002e4" providerId="ADAL" clId="{F4704D26-023F-4B93-80E1-B10A3C8321FE}" dt="2026-05-11T12:23:21.028" v="1336" actId="1036"/>
          <ac:cxnSpMkLst>
            <pc:docMk/>
            <pc:sldMk cId="4294841514" sldId="271"/>
            <ac:cxnSpMk id="17" creationId="{F5ED2BC0-8122-D956-5967-D20D7D343906}"/>
          </ac:cxnSpMkLst>
        </pc:cxnChg>
        <pc:cxnChg chg="add mod">
          <ac:chgData name="Andrew Lutwyche" userId="23ed0afa-37aa-479f-a54a-0b4a484002e4" providerId="ADAL" clId="{F4704D26-023F-4B93-80E1-B10A3C8321FE}" dt="2026-05-11T12:35:36.853" v="1513" actId="164"/>
          <ac:cxnSpMkLst>
            <pc:docMk/>
            <pc:sldMk cId="4294841514" sldId="271"/>
            <ac:cxnSpMk id="18" creationId="{304DF17F-6742-C4CE-D1F5-DC77B9B832F6}"/>
          </ac:cxnSpMkLst>
        </pc:cxnChg>
        <pc:cxnChg chg="add mod">
          <ac:chgData name="Andrew Lutwyche" userId="23ed0afa-37aa-479f-a54a-0b4a484002e4" providerId="ADAL" clId="{F4704D26-023F-4B93-80E1-B10A3C8321FE}" dt="2026-05-11T12:39:04.824" v="1542"/>
          <ac:cxnSpMkLst>
            <pc:docMk/>
            <pc:sldMk cId="4294841514" sldId="271"/>
            <ac:cxnSpMk id="29" creationId="{99C4E477-3791-FED4-4CE0-9131AE6E86C0}"/>
          </ac:cxnSpMkLst>
        </pc:cxnChg>
        <pc:cxnChg chg="add mod">
          <ac:chgData name="Andrew Lutwyche" userId="23ed0afa-37aa-479f-a54a-0b4a484002e4" providerId="ADAL" clId="{F4704D26-023F-4B93-80E1-B10A3C8321FE}" dt="2026-05-11T12:39:04.824" v="1542"/>
          <ac:cxnSpMkLst>
            <pc:docMk/>
            <pc:sldMk cId="4294841514" sldId="271"/>
            <ac:cxnSpMk id="30" creationId="{3776A791-BE19-DF4A-624A-1E083328F38C}"/>
          </ac:cxnSpMkLst>
        </pc:cxnChg>
      </pc:sldChg>
      <pc:sldChg chg="modSp add">
        <pc:chgData name="Andrew Lutwyche" userId="23ed0afa-37aa-479f-a54a-0b4a484002e4" providerId="ADAL" clId="{F4704D26-023F-4B93-80E1-B10A3C8321FE}" dt="2026-05-12T07:04:26.334" v="3282" actId="207"/>
        <pc:sldMkLst>
          <pc:docMk/>
          <pc:sldMk cId="1812446508" sldId="272"/>
        </pc:sldMkLst>
        <pc:spChg chg="mod">
          <ac:chgData name="Andrew Lutwyche" userId="23ed0afa-37aa-479f-a54a-0b4a484002e4" providerId="ADAL" clId="{F4704D26-023F-4B93-80E1-B10A3C8321FE}" dt="2026-05-12T07:04:06.821" v="3273" actId="20577"/>
          <ac:spMkLst>
            <pc:docMk/>
            <pc:sldMk cId="1812446508" sldId="272"/>
            <ac:spMk id="54" creationId="{F3664981-8D1C-5F37-25C6-E79A7925EBE8}"/>
          </ac:spMkLst>
        </pc:spChg>
        <pc:spChg chg="mod">
          <ac:chgData name="Andrew Lutwyche" userId="23ed0afa-37aa-479f-a54a-0b4a484002e4" providerId="ADAL" clId="{F4704D26-023F-4B93-80E1-B10A3C8321FE}" dt="2026-05-12T07:04:26.334" v="3282" actId="207"/>
          <ac:spMkLst>
            <pc:docMk/>
            <pc:sldMk cId="1812446508" sldId="272"/>
            <ac:spMk id="56" creationId="{2CBF6224-7B0E-1555-0B31-8824CB8AE738}"/>
          </ac:spMkLst>
        </pc:spChg>
      </pc:sldChg>
      <pc:sldChg chg="modSp add">
        <pc:chgData name="Andrew Lutwyche" userId="23ed0afa-37aa-479f-a54a-0b4a484002e4" providerId="ADAL" clId="{F4704D26-023F-4B93-80E1-B10A3C8321FE}" dt="2026-05-12T07:05:26.050" v="3300" actId="207"/>
        <pc:sldMkLst>
          <pc:docMk/>
          <pc:sldMk cId="1813081264" sldId="273"/>
        </pc:sldMkLst>
        <pc:spChg chg="mod">
          <ac:chgData name="Andrew Lutwyche" userId="23ed0afa-37aa-479f-a54a-0b4a484002e4" providerId="ADAL" clId="{F4704D26-023F-4B93-80E1-B10A3C8321FE}" dt="2026-05-12T07:05:08.734" v="3292" actId="207"/>
          <ac:spMkLst>
            <pc:docMk/>
            <pc:sldMk cId="1813081264" sldId="273"/>
            <ac:spMk id="52" creationId="{0024D3F3-A5C0-2448-6833-99909A60B00B}"/>
          </ac:spMkLst>
        </pc:spChg>
        <pc:spChg chg="mod">
          <ac:chgData name="Andrew Lutwyche" userId="23ed0afa-37aa-479f-a54a-0b4a484002e4" providerId="ADAL" clId="{F4704D26-023F-4B93-80E1-B10A3C8321FE}" dt="2026-05-12T07:05:26.050" v="3300" actId="207"/>
          <ac:spMkLst>
            <pc:docMk/>
            <pc:sldMk cId="1813081264" sldId="273"/>
            <ac:spMk id="56" creationId="{E5D1D717-4E5D-EAD3-CE58-DAD2314FE0B5}"/>
          </ac:spMkLst>
        </pc:spChg>
      </pc:sldChg>
      <pc:sldChg chg="addSp delSp modSp add mod">
        <pc:chgData name="Andrew Lutwyche" userId="23ed0afa-37aa-479f-a54a-0b4a484002e4" providerId="ADAL" clId="{F4704D26-023F-4B93-80E1-B10A3C8321FE}" dt="2026-05-12T06:35:18.940" v="3206" actId="20577"/>
        <pc:sldMkLst>
          <pc:docMk/>
          <pc:sldMk cId="1189199222" sldId="274"/>
        </pc:sldMkLst>
        <pc:spChg chg="mod">
          <ac:chgData name="Andrew Lutwyche" userId="23ed0afa-37aa-479f-a54a-0b4a484002e4" providerId="ADAL" clId="{F4704D26-023F-4B93-80E1-B10A3C8321FE}" dt="2026-05-12T06:35:18.940" v="3206" actId="20577"/>
          <ac:spMkLst>
            <pc:docMk/>
            <pc:sldMk cId="1189199222" sldId="274"/>
            <ac:spMk id="2" creationId="{7F31ABCF-7DE0-B32A-3300-5320705D52B9}"/>
          </ac:spMkLst>
        </pc:spChg>
        <pc:spChg chg="mod">
          <ac:chgData name="Andrew Lutwyche" userId="23ed0afa-37aa-479f-a54a-0b4a484002e4" providerId="ADAL" clId="{F4704D26-023F-4B93-80E1-B10A3C8321FE}" dt="2026-05-11T14:20:53.705" v="2021" actId="14100"/>
          <ac:spMkLst>
            <pc:docMk/>
            <pc:sldMk cId="1189199222" sldId="274"/>
            <ac:spMk id="4" creationId="{0BC0AF5B-D66E-9092-A5AB-8B91CA65BDB1}"/>
          </ac:spMkLst>
        </pc:spChg>
        <pc:spChg chg="add mod">
          <ac:chgData name="Andrew Lutwyche" userId="23ed0afa-37aa-479f-a54a-0b4a484002e4" providerId="ADAL" clId="{F4704D26-023F-4B93-80E1-B10A3C8321FE}" dt="2026-05-11T14:47:19.580" v="2460" actId="1038"/>
          <ac:spMkLst>
            <pc:docMk/>
            <pc:sldMk cId="1189199222" sldId="274"/>
            <ac:spMk id="5" creationId="{C7911579-3327-85F4-17EA-63D6413CB0E9}"/>
          </ac:spMkLst>
        </pc:spChg>
        <pc:spChg chg="add mod">
          <ac:chgData name="Andrew Lutwyche" userId="23ed0afa-37aa-479f-a54a-0b4a484002e4" providerId="ADAL" clId="{F4704D26-023F-4B93-80E1-B10A3C8321FE}" dt="2026-05-11T14:47:23.504" v="2467" actId="1038"/>
          <ac:spMkLst>
            <pc:docMk/>
            <pc:sldMk cId="1189199222" sldId="274"/>
            <ac:spMk id="11" creationId="{94AEA55E-20B9-C904-19A6-7D8F60DEFA0E}"/>
          </ac:spMkLst>
        </pc:spChg>
        <pc:spChg chg="mod">
          <ac:chgData name="Andrew Lutwyche" userId="23ed0afa-37aa-479f-a54a-0b4a484002e4" providerId="ADAL" clId="{F4704D26-023F-4B93-80E1-B10A3C8321FE}" dt="2026-05-11T14:50:05.844" v="2502" actId="20577"/>
          <ac:spMkLst>
            <pc:docMk/>
            <pc:sldMk cId="1189199222" sldId="274"/>
            <ac:spMk id="19" creationId="{8C0FFDEC-9E36-95FC-2080-5B7372B7DAF3}"/>
          </ac:spMkLst>
        </pc:spChg>
        <pc:spChg chg="add mod">
          <ac:chgData name="Andrew Lutwyche" userId="23ed0afa-37aa-479f-a54a-0b4a484002e4" providerId="ADAL" clId="{F4704D26-023F-4B93-80E1-B10A3C8321FE}" dt="2026-05-11T14:47:23.504" v="2467" actId="1038"/>
          <ac:spMkLst>
            <pc:docMk/>
            <pc:sldMk cId="1189199222" sldId="274"/>
            <ac:spMk id="29" creationId="{B07E2FB5-4796-1B9F-A75F-353730BD4DF1}"/>
          </ac:spMkLst>
        </pc:spChg>
        <pc:spChg chg="add mod">
          <ac:chgData name="Andrew Lutwyche" userId="23ed0afa-37aa-479f-a54a-0b4a484002e4" providerId="ADAL" clId="{F4704D26-023F-4B93-80E1-B10A3C8321FE}" dt="2026-05-11T14:47:19.580" v="2460" actId="1038"/>
          <ac:spMkLst>
            <pc:docMk/>
            <pc:sldMk cId="1189199222" sldId="274"/>
            <ac:spMk id="30" creationId="{BBF65E18-8FA2-0099-4033-5DA64391A1BD}"/>
          </ac:spMkLst>
        </pc:spChg>
        <pc:spChg chg="mod">
          <ac:chgData name="Andrew Lutwyche" userId="23ed0afa-37aa-479f-a54a-0b4a484002e4" providerId="ADAL" clId="{F4704D26-023F-4B93-80E1-B10A3C8321FE}" dt="2026-05-11T14:54:10.524" v="2515" actId="20577"/>
          <ac:spMkLst>
            <pc:docMk/>
            <pc:sldMk cId="1189199222" sldId="274"/>
            <ac:spMk id="39" creationId="{48ED8BDA-3D62-BF25-A0CE-512A52C91E3E}"/>
          </ac:spMkLst>
        </pc:spChg>
        <pc:spChg chg="mod">
          <ac:chgData name="Andrew Lutwyche" userId="23ed0afa-37aa-479f-a54a-0b4a484002e4" providerId="ADAL" clId="{F4704D26-023F-4B93-80E1-B10A3C8321FE}" dt="2026-05-11T14:54:12.360" v="2516" actId="20577"/>
          <ac:spMkLst>
            <pc:docMk/>
            <pc:sldMk cId="1189199222" sldId="274"/>
            <ac:spMk id="42" creationId="{7C18A88F-CC15-ADE6-3291-51B2D9C2CA91}"/>
          </ac:spMkLst>
        </pc:spChg>
        <pc:spChg chg="add mod">
          <ac:chgData name="Andrew Lutwyche" userId="23ed0afa-37aa-479f-a54a-0b4a484002e4" providerId="ADAL" clId="{F4704D26-023F-4B93-80E1-B10A3C8321FE}" dt="2026-05-11T14:47:23.504" v="2467" actId="1038"/>
          <ac:spMkLst>
            <pc:docMk/>
            <pc:sldMk cId="1189199222" sldId="274"/>
            <ac:spMk id="43" creationId="{FBDACD5F-C80E-73F2-5C29-16E767426E28}"/>
          </ac:spMkLst>
        </pc:spChg>
        <pc:spChg chg="mod">
          <ac:chgData name="Andrew Lutwyche" userId="23ed0afa-37aa-479f-a54a-0b4a484002e4" providerId="ADAL" clId="{F4704D26-023F-4B93-80E1-B10A3C8321FE}" dt="2026-05-11T14:54:08.057" v="2514" actId="20577"/>
          <ac:spMkLst>
            <pc:docMk/>
            <pc:sldMk cId="1189199222" sldId="274"/>
            <ac:spMk id="46" creationId="{F86B430C-BDD9-B3D8-E7BD-1A2EFD552EC1}"/>
          </ac:spMkLst>
        </pc:spChg>
        <pc:spChg chg="add mod">
          <ac:chgData name="Andrew Lutwyche" userId="23ed0afa-37aa-479f-a54a-0b4a484002e4" providerId="ADAL" clId="{F4704D26-023F-4B93-80E1-B10A3C8321FE}" dt="2026-05-11T15:16:44.838" v="2602" actId="20577"/>
          <ac:spMkLst>
            <pc:docMk/>
            <pc:sldMk cId="1189199222" sldId="274"/>
            <ac:spMk id="48" creationId="{5CE56BFA-14B5-8842-83F2-9F6CB7BED0B0}"/>
          </ac:spMkLst>
        </pc:spChg>
        <pc:spChg chg="mod">
          <ac:chgData name="Andrew Lutwyche" userId="23ed0afa-37aa-479f-a54a-0b4a484002e4" providerId="ADAL" clId="{F4704D26-023F-4B93-80E1-B10A3C8321FE}" dt="2026-05-11T14:52:44.140" v="2513" actId="20577"/>
          <ac:spMkLst>
            <pc:docMk/>
            <pc:sldMk cId="1189199222" sldId="274"/>
            <ac:spMk id="49" creationId="{6E5C0840-B381-2A80-0E5A-8BB6416616CC}"/>
          </ac:spMkLst>
        </pc:spChg>
        <pc:spChg chg="mod">
          <ac:chgData name="Andrew Lutwyche" userId="23ed0afa-37aa-479f-a54a-0b4a484002e4" providerId="ADAL" clId="{F4704D26-023F-4B93-80E1-B10A3C8321FE}" dt="2026-05-11T14:39:36.909" v="2241" actId="20577"/>
          <ac:spMkLst>
            <pc:docMk/>
            <pc:sldMk cId="1189199222" sldId="274"/>
            <ac:spMk id="50" creationId="{AEEB7016-2F7A-236A-CF8E-632EE09D7383}"/>
          </ac:spMkLst>
        </pc:spChg>
        <pc:spChg chg="mod">
          <ac:chgData name="Andrew Lutwyche" userId="23ed0afa-37aa-479f-a54a-0b4a484002e4" providerId="ADAL" clId="{F4704D26-023F-4B93-80E1-B10A3C8321FE}" dt="2026-05-11T14:41:53.126" v="2318" actId="20577"/>
          <ac:spMkLst>
            <pc:docMk/>
            <pc:sldMk cId="1189199222" sldId="274"/>
            <ac:spMk id="52" creationId="{42AE4F69-18DB-08AD-254F-B56B1434F374}"/>
          </ac:spMkLst>
        </pc:spChg>
        <pc:spChg chg="mod">
          <ac:chgData name="Andrew Lutwyche" userId="23ed0afa-37aa-479f-a54a-0b4a484002e4" providerId="ADAL" clId="{F4704D26-023F-4B93-80E1-B10A3C8321FE}" dt="2026-05-11T14:46:18.843" v="2435" actId="20577"/>
          <ac:spMkLst>
            <pc:docMk/>
            <pc:sldMk cId="1189199222" sldId="274"/>
            <ac:spMk id="54" creationId="{368896A6-19C9-24A8-0923-44AD4CC0E51A}"/>
          </ac:spMkLst>
        </pc:spChg>
        <pc:spChg chg="mod">
          <ac:chgData name="Andrew Lutwyche" userId="23ed0afa-37aa-479f-a54a-0b4a484002e4" providerId="ADAL" clId="{F4704D26-023F-4B93-80E1-B10A3C8321FE}" dt="2026-05-11T14:43:00.710" v="2372" actId="20577"/>
          <ac:spMkLst>
            <pc:docMk/>
            <pc:sldMk cId="1189199222" sldId="274"/>
            <ac:spMk id="56" creationId="{C2640601-003C-DFAC-8D20-E6D29FE7F0D0}"/>
          </ac:spMkLst>
        </pc:spChg>
        <pc:grpChg chg="add mod">
          <ac:chgData name="Andrew Lutwyche" userId="23ed0afa-37aa-479f-a54a-0b4a484002e4" providerId="ADAL" clId="{F4704D26-023F-4B93-80E1-B10A3C8321FE}" dt="2026-05-11T14:47:19.580" v="2460" actId="1038"/>
          <ac:grpSpMkLst>
            <pc:docMk/>
            <pc:sldMk cId="1189199222" sldId="274"/>
            <ac:grpSpMk id="15" creationId="{D0F9ACEB-E3ED-040D-C870-F969C8C1126F}"/>
          </ac:grpSpMkLst>
        </pc:grpChg>
        <pc:grpChg chg="add mod">
          <ac:chgData name="Andrew Lutwyche" userId="23ed0afa-37aa-479f-a54a-0b4a484002e4" providerId="ADAL" clId="{F4704D26-023F-4B93-80E1-B10A3C8321FE}" dt="2026-05-11T14:47:23.504" v="2467" actId="1038"/>
          <ac:grpSpMkLst>
            <pc:docMk/>
            <pc:sldMk cId="1189199222" sldId="274"/>
            <ac:grpSpMk id="20" creationId="{A0DEE883-D5B0-FFAF-BD62-3EDEFF1D1B0A}"/>
          </ac:grpSpMkLst>
        </pc:grpChg>
        <pc:grpChg chg="del">
          <ac:chgData name="Andrew Lutwyche" userId="23ed0afa-37aa-479f-a54a-0b4a484002e4" providerId="ADAL" clId="{F4704D26-023F-4B93-80E1-B10A3C8321FE}" dt="2026-05-11T13:59:34.307" v="1819" actId="478"/>
          <ac:grpSpMkLst>
            <pc:docMk/>
            <pc:sldMk cId="1189199222" sldId="274"/>
            <ac:grpSpMk id="35" creationId="{00194B6A-0DEA-CC0A-DFBB-3BF2814073C1}"/>
          </ac:grpSpMkLst>
        </pc:grpChg>
        <pc:grpChg chg="add mod">
          <ac:chgData name="Andrew Lutwyche" userId="23ed0afa-37aa-479f-a54a-0b4a484002e4" providerId="ADAL" clId="{F4704D26-023F-4B93-80E1-B10A3C8321FE}" dt="2026-05-11T14:47:19.580" v="2460" actId="1038"/>
          <ac:grpSpMkLst>
            <pc:docMk/>
            <pc:sldMk cId="1189199222" sldId="274"/>
            <ac:grpSpMk id="36" creationId="{A5B260E8-645C-87F7-4E0B-4A67A3F8B7C4}"/>
          </ac:grpSpMkLst>
        </pc:grpChg>
        <pc:grpChg chg="add mod">
          <ac:chgData name="Andrew Lutwyche" userId="23ed0afa-37aa-479f-a54a-0b4a484002e4" providerId="ADAL" clId="{F4704D26-023F-4B93-80E1-B10A3C8321FE}" dt="2026-05-11T14:47:23.504" v="2467" actId="1038"/>
          <ac:grpSpMkLst>
            <pc:docMk/>
            <pc:sldMk cId="1189199222" sldId="274"/>
            <ac:grpSpMk id="37" creationId="{266B5234-6257-B1AC-6B94-F87185DD66DD}"/>
          </ac:grpSpMkLst>
        </pc:grpChg>
        <pc:grpChg chg="add mod">
          <ac:chgData name="Andrew Lutwyche" userId="23ed0afa-37aa-479f-a54a-0b4a484002e4" providerId="ADAL" clId="{F4704D26-023F-4B93-80E1-B10A3C8321FE}" dt="2026-05-11T14:47:23.504" v="2467" actId="1038"/>
          <ac:grpSpMkLst>
            <pc:docMk/>
            <pc:sldMk cId="1189199222" sldId="274"/>
            <ac:grpSpMk id="47" creationId="{3B13E0C3-FB2E-84AD-6556-8CD229294830}"/>
          </ac:grpSpMkLst>
        </pc:grpChg>
        <pc:picChg chg="add mod">
          <ac:chgData name="Andrew Lutwyche" userId="23ed0afa-37aa-479f-a54a-0b4a484002e4" providerId="ADAL" clId="{F4704D26-023F-4B93-80E1-B10A3C8321FE}" dt="2026-05-11T14:47:23.504" v="2467" actId="1038"/>
          <ac:picMkLst>
            <pc:docMk/>
            <pc:sldMk cId="1189199222" sldId="274"/>
            <ac:picMk id="3" creationId="{EF9CD863-ACBF-ADB3-415A-C67FEC24D500}"/>
          </ac:picMkLst>
        </pc:picChg>
        <pc:picChg chg="add mod">
          <ac:chgData name="Andrew Lutwyche" userId="23ed0afa-37aa-479f-a54a-0b4a484002e4" providerId="ADAL" clId="{F4704D26-023F-4B93-80E1-B10A3C8321FE}" dt="2026-05-11T14:47:19.580" v="2460" actId="1038"/>
          <ac:picMkLst>
            <pc:docMk/>
            <pc:sldMk cId="1189199222" sldId="274"/>
            <ac:picMk id="1026" creationId="{406B24D6-174C-BD21-C010-35B116C742A9}"/>
          </ac:picMkLst>
        </pc:picChg>
        <pc:cxnChg chg="mod">
          <ac:chgData name="Andrew Lutwyche" userId="23ed0afa-37aa-479f-a54a-0b4a484002e4" providerId="ADAL" clId="{F4704D26-023F-4B93-80E1-B10A3C8321FE}" dt="2026-05-11T13:59:34.307" v="1819" actId="478"/>
          <ac:cxnSpMkLst>
            <pc:docMk/>
            <pc:sldMk cId="1189199222" sldId="274"/>
            <ac:cxnSpMk id="12" creationId="{AB2D8D90-5483-411C-58C4-07CBED1D695A}"/>
          </ac:cxnSpMkLst>
        </pc:cxnChg>
        <pc:cxnChg chg="add mod">
          <ac:chgData name="Andrew Lutwyche" userId="23ed0afa-37aa-479f-a54a-0b4a484002e4" providerId="ADAL" clId="{F4704D26-023F-4B93-80E1-B10A3C8321FE}" dt="2026-05-11T14:47:19.580" v="2460" actId="1038"/>
          <ac:cxnSpMkLst>
            <pc:docMk/>
            <pc:sldMk cId="1189199222" sldId="274"/>
            <ac:cxnSpMk id="22" creationId="{A5FE0616-B3D8-3974-2B10-9D798EBC3871}"/>
          </ac:cxnSpMkLst>
        </pc:cxnChg>
        <pc:cxnChg chg="add mod">
          <ac:chgData name="Andrew Lutwyche" userId="23ed0afa-37aa-479f-a54a-0b4a484002e4" providerId="ADAL" clId="{F4704D26-023F-4B93-80E1-B10A3C8321FE}" dt="2026-05-11T14:47:23.504" v="2467" actId="1038"/>
          <ac:cxnSpMkLst>
            <pc:docMk/>
            <pc:sldMk cId="1189199222" sldId="274"/>
            <ac:cxnSpMk id="25" creationId="{C7232E52-F6F4-22D6-AE64-8CBB59EBF576}"/>
          </ac:cxnSpMkLst>
        </pc:cxnChg>
        <pc:cxnChg chg="add mod">
          <ac:chgData name="Andrew Lutwyche" userId="23ed0afa-37aa-479f-a54a-0b4a484002e4" providerId="ADAL" clId="{F4704D26-023F-4B93-80E1-B10A3C8321FE}" dt="2026-05-11T14:47:23.504" v="2467" actId="1038"/>
          <ac:cxnSpMkLst>
            <pc:docMk/>
            <pc:sldMk cId="1189199222" sldId="274"/>
            <ac:cxnSpMk id="38" creationId="{469D9266-B82A-4FC3-C32F-AD186F2CE044}"/>
          </ac:cxnSpMkLst>
        </pc:cxnChg>
      </pc:sldChg>
      <pc:sldChg chg="addSp modSp add">
        <pc:chgData name="Andrew Lutwyche" userId="23ed0afa-37aa-479f-a54a-0b4a484002e4" providerId="ADAL" clId="{F4704D26-023F-4B93-80E1-B10A3C8321FE}" dt="2026-05-11T15:16:54.671" v="2603"/>
        <pc:sldMkLst>
          <pc:docMk/>
          <pc:sldMk cId="2917789687" sldId="275"/>
        </pc:sldMkLst>
        <pc:spChg chg="add mod">
          <ac:chgData name="Andrew Lutwyche" userId="23ed0afa-37aa-479f-a54a-0b4a484002e4" providerId="ADAL" clId="{F4704D26-023F-4B93-80E1-B10A3C8321FE}" dt="2026-05-11T15:16:54.671" v="2603"/>
          <ac:spMkLst>
            <pc:docMk/>
            <pc:sldMk cId="2917789687" sldId="275"/>
            <ac:spMk id="7" creationId="{B08545DD-386C-55CA-4005-ADBBD1FE7AF7}"/>
          </ac:spMkLst>
        </pc:spChg>
      </pc:sldChg>
      <pc:sldChg chg="addSp delSp modSp add mod">
        <pc:chgData name="Andrew Lutwyche" userId="23ed0afa-37aa-479f-a54a-0b4a484002e4" providerId="ADAL" clId="{F4704D26-023F-4B93-80E1-B10A3C8321FE}" dt="2026-05-12T07:01:20.681" v="3214" actId="20577"/>
        <pc:sldMkLst>
          <pc:docMk/>
          <pc:sldMk cId="3278004814" sldId="276"/>
        </pc:sldMkLst>
        <pc:spChg chg="mod">
          <ac:chgData name="Andrew Lutwyche" userId="23ed0afa-37aa-479f-a54a-0b4a484002e4" providerId="ADAL" clId="{F4704D26-023F-4B93-80E1-B10A3C8321FE}" dt="2026-05-12T06:35:27.746" v="3208" actId="20577"/>
          <ac:spMkLst>
            <pc:docMk/>
            <pc:sldMk cId="3278004814" sldId="276"/>
            <ac:spMk id="2" creationId="{A1E9AB43-F6D0-622E-E32A-6027906B2A7E}"/>
          </ac:spMkLst>
        </pc:spChg>
        <pc:spChg chg="add mod">
          <ac:chgData name="Andrew Lutwyche" userId="23ed0afa-37aa-479f-a54a-0b4a484002e4" providerId="ADAL" clId="{F4704D26-023F-4B93-80E1-B10A3C8321FE}" dt="2026-05-12T06:30:29.322" v="3154" actId="14100"/>
          <ac:spMkLst>
            <pc:docMk/>
            <pc:sldMk cId="3278004814" sldId="276"/>
            <ac:spMk id="5" creationId="{15A4B00E-409F-8EAE-3CFD-E33A0C3EE629}"/>
          </ac:spMkLst>
        </pc:spChg>
        <pc:spChg chg="add mod">
          <ac:chgData name="Andrew Lutwyche" userId="23ed0afa-37aa-479f-a54a-0b4a484002e4" providerId="ADAL" clId="{F4704D26-023F-4B93-80E1-B10A3C8321FE}" dt="2026-05-11T15:18:15.058" v="2659" actId="1037"/>
          <ac:spMkLst>
            <pc:docMk/>
            <pc:sldMk cId="3278004814" sldId="276"/>
            <ac:spMk id="8" creationId="{338AA1C2-5E2E-E292-207A-FCC39E822CD9}"/>
          </ac:spMkLst>
        </pc:spChg>
        <pc:spChg chg="add mod">
          <ac:chgData name="Andrew Lutwyche" userId="23ed0afa-37aa-479f-a54a-0b4a484002e4" providerId="ADAL" clId="{F4704D26-023F-4B93-80E1-B10A3C8321FE}" dt="2026-05-11T15:15:52.924" v="2588" actId="1037"/>
          <ac:spMkLst>
            <pc:docMk/>
            <pc:sldMk cId="3278004814" sldId="276"/>
            <ac:spMk id="9" creationId="{9BDE3BDF-6CDF-5B43-5274-8E7BF4B1477E}"/>
          </ac:spMkLst>
        </pc:spChg>
        <pc:spChg chg="add mod">
          <ac:chgData name="Andrew Lutwyche" userId="23ed0afa-37aa-479f-a54a-0b4a484002e4" providerId="ADAL" clId="{F4704D26-023F-4B93-80E1-B10A3C8321FE}" dt="2026-05-12T06:29:59.497" v="3144" actId="1076"/>
          <ac:spMkLst>
            <pc:docMk/>
            <pc:sldMk cId="3278004814" sldId="276"/>
            <ac:spMk id="16" creationId="{276A82A2-9404-1AE7-890A-F579B8DBBE28}"/>
          </ac:spMkLst>
        </pc:spChg>
        <pc:spChg chg="mod">
          <ac:chgData name="Andrew Lutwyche" userId="23ed0afa-37aa-479f-a54a-0b4a484002e4" providerId="ADAL" clId="{F4704D26-023F-4B93-80E1-B10A3C8321FE}" dt="2026-05-12T06:30:49.222" v="3157" actId="1076"/>
          <ac:spMkLst>
            <pc:docMk/>
            <pc:sldMk cId="3278004814" sldId="276"/>
            <ac:spMk id="19" creationId="{FEF1DC05-E22F-75A4-FFEB-51EB49EC81AA}"/>
          </ac:spMkLst>
        </pc:spChg>
        <pc:spChg chg="mod">
          <ac:chgData name="Andrew Lutwyche" userId="23ed0afa-37aa-479f-a54a-0b4a484002e4" providerId="ADAL" clId="{F4704D26-023F-4B93-80E1-B10A3C8321FE}" dt="2026-05-12T06:28:11.011" v="3132" actId="20577"/>
          <ac:spMkLst>
            <pc:docMk/>
            <pc:sldMk cId="3278004814" sldId="276"/>
            <ac:spMk id="39" creationId="{F2BD2D2F-48E1-F026-0C9F-9E541830DF40}"/>
          </ac:spMkLst>
        </pc:spChg>
        <pc:spChg chg="mod">
          <ac:chgData name="Andrew Lutwyche" userId="23ed0afa-37aa-479f-a54a-0b4a484002e4" providerId="ADAL" clId="{F4704D26-023F-4B93-80E1-B10A3C8321FE}" dt="2026-05-12T06:35:33.727" v="3210" actId="20577"/>
          <ac:spMkLst>
            <pc:docMk/>
            <pc:sldMk cId="3278004814" sldId="276"/>
            <ac:spMk id="42" creationId="{0A8DB40D-23A2-5490-A0E0-8C49FDC12621}"/>
          </ac:spMkLst>
        </pc:spChg>
        <pc:spChg chg="mod">
          <ac:chgData name="Andrew Lutwyche" userId="23ed0afa-37aa-479f-a54a-0b4a484002e4" providerId="ADAL" clId="{F4704D26-023F-4B93-80E1-B10A3C8321FE}" dt="2026-05-12T06:23:11.013" v="3088" actId="20577"/>
          <ac:spMkLst>
            <pc:docMk/>
            <pc:sldMk cId="3278004814" sldId="276"/>
            <ac:spMk id="46" creationId="{197E94CB-767B-9727-2EA3-F51CA4A1AE5D}"/>
          </ac:spMkLst>
        </pc:spChg>
        <pc:spChg chg="mod">
          <ac:chgData name="Andrew Lutwyche" userId="23ed0afa-37aa-479f-a54a-0b4a484002e4" providerId="ADAL" clId="{F4704D26-023F-4B93-80E1-B10A3C8321FE}" dt="2026-05-12T06:35:31.097" v="3209" actId="20577"/>
          <ac:spMkLst>
            <pc:docMk/>
            <pc:sldMk cId="3278004814" sldId="276"/>
            <ac:spMk id="49" creationId="{AFF90B1E-F4B2-13DC-9AEA-66EE820E2E83}"/>
          </ac:spMkLst>
        </pc:spChg>
        <pc:spChg chg="mod">
          <ac:chgData name="Andrew Lutwyche" userId="23ed0afa-37aa-479f-a54a-0b4a484002e4" providerId="ADAL" clId="{F4704D26-023F-4B93-80E1-B10A3C8321FE}" dt="2026-05-12T06:32:51.916" v="3187" actId="14100"/>
          <ac:spMkLst>
            <pc:docMk/>
            <pc:sldMk cId="3278004814" sldId="276"/>
            <ac:spMk id="50" creationId="{B0FA40D3-0A6C-9909-5B7B-B770A05E1328}"/>
          </ac:spMkLst>
        </pc:spChg>
        <pc:spChg chg="mod">
          <ac:chgData name="Andrew Lutwyche" userId="23ed0afa-37aa-479f-a54a-0b4a484002e4" providerId="ADAL" clId="{F4704D26-023F-4B93-80E1-B10A3C8321FE}" dt="2026-05-12T06:35:43.460" v="3212" actId="20577"/>
          <ac:spMkLst>
            <pc:docMk/>
            <pc:sldMk cId="3278004814" sldId="276"/>
            <ac:spMk id="52" creationId="{295EA787-3781-07FE-9314-89CE4E4219A5}"/>
          </ac:spMkLst>
        </pc:spChg>
        <pc:spChg chg="mod">
          <ac:chgData name="Andrew Lutwyche" userId="23ed0afa-37aa-479f-a54a-0b4a484002e4" providerId="ADAL" clId="{F4704D26-023F-4B93-80E1-B10A3C8321FE}" dt="2026-05-12T07:01:20.681" v="3214" actId="20577"/>
          <ac:spMkLst>
            <pc:docMk/>
            <pc:sldMk cId="3278004814" sldId="276"/>
            <ac:spMk id="54" creationId="{A7FDDD61-E158-E18C-6E5E-F7F64E3D7E2F}"/>
          </ac:spMkLst>
        </pc:spChg>
        <pc:spChg chg="mod">
          <ac:chgData name="Andrew Lutwyche" userId="23ed0afa-37aa-479f-a54a-0b4a484002e4" providerId="ADAL" clId="{F4704D26-023F-4B93-80E1-B10A3C8321FE}" dt="2026-05-12T06:35:37.066" v="3211" actId="20577"/>
          <ac:spMkLst>
            <pc:docMk/>
            <pc:sldMk cId="3278004814" sldId="276"/>
            <ac:spMk id="56" creationId="{E2632CBC-62C3-3D91-7827-82CAC6B92EE9}"/>
          </ac:spMkLst>
        </pc:spChg>
        <pc:grpChg chg="add mod">
          <ac:chgData name="Andrew Lutwyche" userId="23ed0afa-37aa-479f-a54a-0b4a484002e4" providerId="ADAL" clId="{F4704D26-023F-4B93-80E1-B10A3C8321FE}" dt="2026-05-11T15:15:52.924" v="2588" actId="1037"/>
          <ac:grpSpMkLst>
            <pc:docMk/>
            <pc:sldMk cId="3278004814" sldId="276"/>
            <ac:grpSpMk id="12" creationId="{E063AB2F-38A7-B416-BC56-A8A2B39A031B}"/>
          </ac:grpSpMkLst>
        </pc:grpChg>
        <pc:grpChg chg="add mod">
          <ac:chgData name="Andrew Lutwyche" userId="23ed0afa-37aa-479f-a54a-0b4a484002e4" providerId="ADAL" clId="{F4704D26-023F-4B93-80E1-B10A3C8321FE}" dt="2026-05-11T15:18:15.058" v="2659" actId="1037"/>
          <ac:grpSpMkLst>
            <pc:docMk/>
            <pc:sldMk cId="3278004814" sldId="276"/>
            <ac:grpSpMk id="14" creationId="{D01B50CB-FDB7-11B2-C215-7AB4AD36038F}"/>
          </ac:grpSpMkLst>
        </pc:grpChg>
        <pc:grpChg chg="del">
          <ac:chgData name="Andrew Lutwyche" userId="23ed0afa-37aa-479f-a54a-0b4a484002e4" providerId="ADAL" clId="{F4704D26-023F-4B93-80E1-B10A3C8321FE}" dt="2026-05-11T15:00:18.044" v="2520" actId="478"/>
          <ac:grpSpMkLst>
            <pc:docMk/>
            <pc:sldMk cId="3278004814" sldId="276"/>
            <ac:grpSpMk id="36" creationId="{1F28C44D-B7B6-CD24-8B68-5D0158206C9A}"/>
          </ac:grpSpMkLst>
        </pc:grpChg>
        <pc:grpChg chg="del">
          <ac:chgData name="Andrew Lutwyche" userId="23ed0afa-37aa-479f-a54a-0b4a484002e4" providerId="ADAL" clId="{F4704D26-023F-4B93-80E1-B10A3C8321FE}" dt="2026-05-11T15:00:18.957" v="2521" actId="478"/>
          <ac:grpSpMkLst>
            <pc:docMk/>
            <pc:sldMk cId="3278004814" sldId="276"/>
            <ac:grpSpMk id="47" creationId="{829C6B17-C946-3D1B-5CBA-FDE7937A138B}"/>
          </ac:grpSpMkLst>
        </pc:grpChg>
        <pc:picChg chg="add mod">
          <ac:chgData name="Andrew Lutwyche" userId="23ed0afa-37aa-479f-a54a-0b4a484002e4" providerId="ADAL" clId="{F4704D26-023F-4B93-80E1-B10A3C8321FE}" dt="2026-05-11T15:15:52.924" v="2588" actId="1037"/>
          <ac:picMkLst>
            <pc:docMk/>
            <pc:sldMk cId="3278004814" sldId="276"/>
            <ac:picMk id="7" creationId="{1DC3D5EB-01B8-DB89-308D-EA3AD69DA18D}"/>
          </ac:picMkLst>
        </pc:picChg>
        <pc:picChg chg="add mod">
          <ac:chgData name="Andrew Lutwyche" userId="23ed0afa-37aa-479f-a54a-0b4a484002e4" providerId="ADAL" clId="{F4704D26-023F-4B93-80E1-B10A3C8321FE}" dt="2026-05-11T15:18:15.058" v="2659" actId="1037"/>
          <ac:picMkLst>
            <pc:docMk/>
            <pc:sldMk cId="3278004814" sldId="276"/>
            <ac:picMk id="2050" creationId="{DAED7E5F-783C-E10A-505A-A9E5A58FE2D5}"/>
          </ac:picMkLst>
        </pc:picChg>
      </pc:sldChg>
      <pc:sldChg chg="modSp add">
        <pc:chgData name="Andrew Lutwyche" userId="23ed0afa-37aa-479f-a54a-0b4a484002e4" providerId="ADAL" clId="{F4704D26-023F-4B93-80E1-B10A3C8321FE}" dt="2026-05-12T07:01:33.643" v="3222" actId="20577"/>
        <pc:sldMkLst>
          <pc:docMk/>
          <pc:sldMk cId="3342807124" sldId="277"/>
        </pc:sldMkLst>
        <pc:spChg chg="mod">
          <ac:chgData name="Andrew Lutwyche" userId="23ed0afa-37aa-479f-a54a-0b4a484002e4" providerId="ADAL" clId="{F4704D26-023F-4B93-80E1-B10A3C8321FE}" dt="2026-05-12T07:01:33.643" v="3222" actId="20577"/>
          <ac:spMkLst>
            <pc:docMk/>
            <pc:sldMk cId="3342807124" sldId="277"/>
            <ac:spMk id="49" creationId="{A97CC4D1-62F3-39F1-71F8-386E453DB8A0}"/>
          </ac:spMkLst>
        </pc:spChg>
        <pc:spChg chg="mod">
          <ac:chgData name="Andrew Lutwyche" userId="23ed0afa-37aa-479f-a54a-0b4a484002e4" providerId="ADAL" clId="{F4704D26-023F-4B93-80E1-B10A3C8321FE}" dt="2026-05-12T07:01:25.064" v="3216" actId="20577"/>
          <ac:spMkLst>
            <pc:docMk/>
            <pc:sldMk cId="3342807124" sldId="277"/>
            <ac:spMk id="54" creationId="{02FD2A72-7A0B-75AF-B27C-53860473A6C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12/05/2026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12/05/2026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12/05/2026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12/05/2026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12/05/2026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4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5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16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4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2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42.png"/><Relationship Id="rId7" Type="http://schemas.openxmlformats.org/officeDocument/2006/relationships/image" Target="../media/image58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41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46.png"/><Relationship Id="rId5" Type="http://schemas.openxmlformats.org/officeDocument/2006/relationships/image" Target="../media/image56.png"/><Relationship Id="rId15" Type="http://schemas.openxmlformats.org/officeDocument/2006/relationships/image" Target="../media/image50.png"/><Relationship Id="rId10" Type="http://schemas.openxmlformats.org/officeDocument/2006/relationships/image" Target="../media/image59.png"/><Relationship Id="rId19" Type="http://schemas.openxmlformats.org/officeDocument/2006/relationships/image" Target="../media/image54.png"/><Relationship Id="rId4" Type="http://schemas.openxmlformats.org/officeDocument/2006/relationships/image" Target="../media/image55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3" Type="http://schemas.openxmlformats.org/officeDocument/2006/relationships/image" Target="../media/image71.png"/><Relationship Id="rId7" Type="http://schemas.openxmlformats.org/officeDocument/2006/relationships/image" Target="../media/image73.png"/><Relationship Id="rId12" Type="http://schemas.openxmlformats.org/officeDocument/2006/relationships/image" Target="../media/image6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6.png"/><Relationship Id="rId5" Type="http://schemas.openxmlformats.org/officeDocument/2006/relationships/image" Target="../media/image72.png"/><Relationship Id="rId1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1.png"/><Relationship Id="rId9" Type="http://schemas.openxmlformats.org/officeDocument/2006/relationships/image" Target="../media/image74.png"/><Relationship Id="rId14" Type="http://schemas.openxmlformats.org/officeDocument/2006/relationships/image" Target="../media/image6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83.png"/><Relationship Id="rId3" Type="http://schemas.openxmlformats.org/officeDocument/2006/relationships/image" Target="../media/image77.png"/><Relationship Id="rId7" Type="http://schemas.openxmlformats.org/officeDocument/2006/relationships/image" Target="../media/image88.png"/><Relationship Id="rId12" Type="http://schemas.openxmlformats.org/officeDocument/2006/relationships/image" Target="../media/image82.png"/><Relationship Id="rId2" Type="http://schemas.openxmlformats.org/officeDocument/2006/relationships/image" Target="../media/image76.png"/><Relationship Id="rId16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11" Type="http://schemas.openxmlformats.org/officeDocument/2006/relationships/image" Target="../media/image81.png"/><Relationship Id="rId5" Type="http://schemas.openxmlformats.org/officeDocument/2006/relationships/image" Target="../media/image79.png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4" Type="http://schemas.openxmlformats.org/officeDocument/2006/relationships/image" Target="../media/image78.png"/><Relationship Id="rId9" Type="http://schemas.openxmlformats.org/officeDocument/2006/relationships/image" Target="../media/image90.png"/><Relationship Id="rId14" Type="http://schemas.openxmlformats.org/officeDocument/2006/relationships/image" Target="../media/image84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8.png"/><Relationship Id="rId3" Type="http://schemas.openxmlformats.org/officeDocument/2006/relationships/image" Target="../media/image92.png"/><Relationship Id="rId7" Type="http://schemas.openxmlformats.org/officeDocument/2006/relationships/image" Target="../media/image96.jpeg"/><Relationship Id="rId12" Type="http://schemas.openxmlformats.org/officeDocument/2006/relationships/image" Target="../media/image97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Relationship Id="rId14" Type="http://schemas.openxmlformats.org/officeDocument/2006/relationships/image" Target="../media/image9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2.png"/><Relationship Id="rId12" Type="http://schemas.openxmlformats.org/officeDocument/2006/relationships/image" Target="../media/image104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6.jpeg"/><Relationship Id="rId5" Type="http://schemas.openxmlformats.org/officeDocument/2006/relationships/image" Target="../media/image101.png"/><Relationship Id="rId10" Type="http://schemas.openxmlformats.org/officeDocument/2006/relationships/image" Target="../media/image95.png"/><Relationship Id="rId4" Type="http://schemas.openxmlformats.org/officeDocument/2006/relationships/image" Target="../media/image92.png"/><Relationship Id="rId9" Type="http://schemas.openxmlformats.org/officeDocument/2006/relationships/image" Target="../media/image103.png"/><Relationship Id="rId14" Type="http://schemas.openxmlformats.org/officeDocument/2006/relationships/image" Target="../media/image9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png"/><Relationship Id="rId13" Type="http://schemas.openxmlformats.org/officeDocument/2006/relationships/image" Target="../media/image450.png"/><Relationship Id="rId18" Type="http://schemas.openxmlformats.org/officeDocument/2006/relationships/image" Target="../media/image500.png"/><Relationship Id="rId3" Type="http://schemas.openxmlformats.org/officeDocument/2006/relationships/image" Target="../media/image350.png"/><Relationship Id="rId21" Type="http://schemas.openxmlformats.org/officeDocument/2006/relationships/image" Target="../media/image530.png"/><Relationship Id="rId7" Type="http://schemas.openxmlformats.org/officeDocument/2006/relationships/image" Target="../media/image390.png"/><Relationship Id="rId12" Type="http://schemas.openxmlformats.org/officeDocument/2006/relationships/image" Target="../media/image440.png"/><Relationship Id="rId17" Type="http://schemas.openxmlformats.org/officeDocument/2006/relationships/image" Target="../media/image490.png"/><Relationship Id="rId2" Type="http://schemas.openxmlformats.org/officeDocument/2006/relationships/image" Target="../media/image340.png"/><Relationship Id="rId16" Type="http://schemas.openxmlformats.org/officeDocument/2006/relationships/image" Target="../media/image480.png"/><Relationship Id="rId20" Type="http://schemas.openxmlformats.org/officeDocument/2006/relationships/image" Target="../media/image5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0.png"/><Relationship Id="rId11" Type="http://schemas.openxmlformats.org/officeDocument/2006/relationships/image" Target="../media/image430.png"/><Relationship Id="rId5" Type="http://schemas.openxmlformats.org/officeDocument/2006/relationships/image" Target="../media/image370.png"/><Relationship Id="rId15" Type="http://schemas.openxmlformats.org/officeDocument/2006/relationships/image" Target="../media/image470.png"/><Relationship Id="rId23" Type="http://schemas.openxmlformats.org/officeDocument/2006/relationships/image" Target="../media/image550.png"/><Relationship Id="rId10" Type="http://schemas.openxmlformats.org/officeDocument/2006/relationships/image" Target="../media/image420.png"/><Relationship Id="rId19" Type="http://schemas.openxmlformats.org/officeDocument/2006/relationships/image" Target="../media/image510.png"/><Relationship Id="rId4" Type="http://schemas.openxmlformats.org/officeDocument/2006/relationships/image" Target="../media/image360.png"/><Relationship Id="rId9" Type="http://schemas.openxmlformats.org/officeDocument/2006/relationships/image" Target="../media/image410.png"/><Relationship Id="rId14" Type="http://schemas.openxmlformats.org/officeDocument/2006/relationships/image" Target="../media/image460.png"/><Relationship Id="rId22" Type="http://schemas.openxmlformats.org/officeDocument/2006/relationships/image" Target="../media/image5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55965-4255-7652-F802-1437736EA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32C663C-FE7E-393C-D4C0-EC8001909573}"/>
              </a:ext>
            </a:extLst>
          </p:cNvPr>
          <p:cNvSpPr/>
          <p:nvPr/>
        </p:nvSpPr>
        <p:spPr>
          <a:xfrm>
            <a:off x="4448710" y="2449606"/>
            <a:ext cx="3190126" cy="202992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2EC479B-C7AF-CCAF-0320-D4B24D5CA7A2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7263829" y="1312980"/>
            <a:ext cx="1728614" cy="11366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E2F7BB-C2B2-B484-F7AC-86F5E544517C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7263829" y="4479533"/>
            <a:ext cx="1728614" cy="10500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CF97F5C-C952-535F-1466-88C703932178}"/>
              </a:ext>
            </a:extLst>
          </p:cNvPr>
          <p:cNvCxnSpPr>
            <a:cxnSpLocks/>
            <a:endCxn id="49" idx="3"/>
          </p:cNvCxnSpPr>
          <p:nvPr/>
        </p:nvCxnSpPr>
        <p:spPr>
          <a:xfrm flipH="1" flipV="1">
            <a:off x="3211789" y="1321614"/>
            <a:ext cx="1550283" cy="11279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6DAA304-7F52-C59B-8856-B7385E7062D6}"/>
              </a:ext>
            </a:extLst>
          </p:cNvPr>
          <p:cNvCxnSpPr>
            <a:cxnSpLocks/>
            <a:endCxn id="46" idx="3"/>
          </p:cNvCxnSpPr>
          <p:nvPr/>
        </p:nvCxnSpPr>
        <p:spPr>
          <a:xfrm flipH="1">
            <a:off x="3207786" y="4479533"/>
            <a:ext cx="1600520" cy="10382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F9CAC3EE-0A6E-0F60-8578-A084A0A0480E}"/>
                  </a:ext>
                </a:extLst>
              </p:cNvPr>
              <p:cNvSpPr/>
              <p:nvPr/>
            </p:nvSpPr>
            <p:spPr>
              <a:xfrm>
                <a:off x="7364160" y="145560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Scale factor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F9CAC3EE-0A6E-0F60-8578-A084A0A048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160" y="1455605"/>
                <a:ext cx="1107805" cy="865029"/>
              </a:xfrm>
              <a:prstGeom prst="rect">
                <a:avLst/>
              </a:prstGeom>
              <a:blipFill>
                <a:blip r:embed="rId2"/>
                <a:stretch>
                  <a:fillRect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>
            <a:extLst>
              <a:ext uri="{FF2B5EF4-FFF2-40B4-BE49-F238E27FC236}">
                <a16:creationId xmlns:a16="http://schemas.microsoft.com/office/drawing/2014/main" id="{F8ECF6B8-217E-7714-4868-6F3EEC271C34}"/>
              </a:ext>
            </a:extLst>
          </p:cNvPr>
          <p:cNvSpPr/>
          <p:nvPr/>
        </p:nvSpPr>
        <p:spPr>
          <a:xfrm>
            <a:off x="7364160" y="4604394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0" dirty="0">
                <a:solidFill>
                  <a:schemeClr val="tx1"/>
                </a:solidFill>
              </a:rPr>
              <a:t>Scale factor    </a:t>
            </a:r>
            <a:r>
              <a:rPr lang="en-GB" sz="2000" b="0" dirty="0">
                <a:solidFill>
                  <a:schemeClr val="bg1"/>
                </a:solidFill>
              </a:rPr>
              <a:t>.</a:t>
            </a:r>
            <a:endParaRPr lang="en-GB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5FF36C18-5321-FF59-44D7-A43943C85E34}"/>
                  </a:ext>
                </a:extLst>
              </p:cNvPr>
              <p:cNvSpPr/>
              <p:nvPr/>
            </p:nvSpPr>
            <p:spPr>
              <a:xfrm>
                <a:off x="3555135" y="1409372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Scale factor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5FF36C18-5321-FF59-44D7-A43943C85E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135" y="1409372"/>
                <a:ext cx="1107805" cy="865029"/>
              </a:xfrm>
              <a:prstGeom prst="rect">
                <a:avLst/>
              </a:prstGeom>
              <a:blipFill>
                <a:blip r:embed="rId3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D96643AA-D507-C08F-A6D9-0D30661D526F}"/>
                  </a:ext>
                </a:extLst>
              </p:cNvPr>
              <p:cNvSpPr/>
              <p:nvPr/>
            </p:nvSpPr>
            <p:spPr>
              <a:xfrm>
                <a:off x="3562679" y="4593667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Scale factor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.5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D96643AA-D507-C08F-A6D9-0D30661D52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679" y="4593667"/>
                <a:ext cx="1107805" cy="865029"/>
              </a:xfrm>
              <a:prstGeom prst="rect">
                <a:avLst/>
              </a:prstGeom>
              <a:blipFill>
                <a:blip r:embed="rId4"/>
                <a:stretch>
                  <a:fillRect t="-10274" b="-411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380D6DA-3CDC-FDB3-AD6F-80C621F92DEE}"/>
              </a:ext>
            </a:extLst>
          </p:cNvPr>
          <p:cNvSpPr txBox="1"/>
          <p:nvPr/>
        </p:nvSpPr>
        <p:spPr>
          <a:xfrm>
            <a:off x="456943" y="2890391"/>
            <a:ext cx="3354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Similarity Spider 1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0334107-2D8E-852C-BA35-8BD5B4F69F8B}"/>
              </a:ext>
            </a:extLst>
          </p:cNvPr>
          <p:cNvSpPr/>
          <p:nvPr/>
        </p:nvSpPr>
        <p:spPr>
          <a:xfrm>
            <a:off x="8992443" y="4611473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C0BCDB6-9D8A-67CA-FBF9-EF0CD2F41060}"/>
              </a:ext>
            </a:extLst>
          </p:cNvPr>
          <p:cNvSpPr/>
          <p:nvPr/>
        </p:nvSpPr>
        <p:spPr>
          <a:xfrm>
            <a:off x="8992443" y="394830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4BBE797-7D12-3149-C9F4-99466AFBE509}"/>
              </a:ext>
            </a:extLst>
          </p:cNvPr>
          <p:cNvSpPr/>
          <p:nvPr/>
        </p:nvSpPr>
        <p:spPr>
          <a:xfrm>
            <a:off x="609008" y="4599598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952C2E1-4008-1FBA-B033-2F798D153364}"/>
              </a:ext>
            </a:extLst>
          </p:cNvPr>
          <p:cNvSpPr/>
          <p:nvPr/>
        </p:nvSpPr>
        <p:spPr>
          <a:xfrm>
            <a:off x="613011" y="403464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F275F96-39D2-6257-18C6-572DF7462AFE}"/>
              </a:ext>
            </a:extLst>
          </p:cNvPr>
          <p:cNvSpPr txBox="1"/>
          <p:nvPr/>
        </p:nvSpPr>
        <p:spPr>
          <a:xfrm>
            <a:off x="4152710" y="5469423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All the shapes are mathematically similar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764003-FC38-ED96-EF53-C978C483800C}"/>
              </a:ext>
            </a:extLst>
          </p:cNvPr>
          <p:cNvSpPr txBox="1"/>
          <p:nvPr/>
        </p:nvSpPr>
        <p:spPr>
          <a:xfrm>
            <a:off x="8374361" y="2521059"/>
            <a:ext cx="35037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Calculate the missing side(s) and/or the scale factors of enlargement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7ABB0B0-BE8F-B218-B5CC-67DAD2912AE2}"/>
              </a:ext>
            </a:extLst>
          </p:cNvPr>
          <p:cNvGrpSpPr/>
          <p:nvPr/>
        </p:nvGrpSpPr>
        <p:grpSpPr>
          <a:xfrm>
            <a:off x="5154664" y="2674519"/>
            <a:ext cx="2209496" cy="1386474"/>
            <a:chOff x="5257800" y="2586666"/>
            <a:chExt cx="2209496" cy="1386474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FBBC4-EFC7-812E-42E9-B5F16B1022CE}"/>
                </a:ext>
              </a:extLst>
            </p:cNvPr>
            <p:cNvSpPr/>
            <p:nvPr/>
          </p:nvSpPr>
          <p:spPr>
            <a:xfrm>
              <a:off x="5257800" y="2955998"/>
              <a:ext cx="1571946" cy="101714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D3C05C8-F7E8-6498-F107-8AB225C91A44}"/>
                    </a:ext>
                  </a:extLst>
                </p:cNvPr>
                <p:cNvSpPr txBox="1"/>
                <p:nvPr/>
              </p:nvSpPr>
              <p:spPr>
                <a:xfrm>
                  <a:off x="5722146" y="2586666"/>
                  <a:ext cx="64325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2D3C05C8-F7E8-6498-F107-8AB225C91A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2146" y="2586666"/>
                  <a:ext cx="64325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429" r="-10476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6F5616B-81AE-403A-C17C-030222C72101}"/>
                    </a:ext>
                  </a:extLst>
                </p:cNvPr>
                <p:cNvSpPr txBox="1"/>
                <p:nvPr/>
              </p:nvSpPr>
              <p:spPr>
                <a:xfrm>
                  <a:off x="6824043" y="3279903"/>
                  <a:ext cx="64325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6F5616B-81AE-403A-C17C-030222C721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24043" y="3279903"/>
                  <a:ext cx="643253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2381" r="-5714" b="-819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DFA1EF97-082D-408F-116C-5B60DC545CED}"/>
              </a:ext>
            </a:extLst>
          </p:cNvPr>
          <p:cNvSpPr/>
          <p:nvPr/>
        </p:nvSpPr>
        <p:spPr>
          <a:xfrm>
            <a:off x="9125457" y="930277"/>
            <a:ext cx="1571946" cy="101714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315CA4C-7992-7E83-11A4-7903B915E5E9}"/>
              </a:ext>
            </a:extLst>
          </p:cNvPr>
          <p:cNvGrpSpPr/>
          <p:nvPr/>
        </p:nvGrpSpPr>
        <p:grpSpPr>
          <a:xfrm>
            <a:off x="9128308" y="4776186"/>
            <a:ext cx="1571946" cy="1386474"/>
            <a:chOff x="5257800" y="2586666"/>
            <a:chExt cx="1571946" cy="1386474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E5C90A3A-8D2B-62E4-1133-6C4978CDFC8B}"/>
                </a:ext>
              </a:extLst>
            </p:cNvPr>
            <p:cNvSpPr/>
            <p:nvPr/>
          </p:nvSpPr>
          <p:spPr>
            <a:xfrm>
              <a:off x="5257800" y="2955998"/>
              <a:ext cx="1571946" cy="101714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7B16E9D0-2B48-C26C-3A4E-2B7000F5C0D1}"/>
                    </a:ext>
                  </a:extLst>
                </p:cNvPr>
                <p:cNvSpPr txBox="1"/>
                <p:nvPr/>
              </p:nvSpPr>
              <p:spPr>
                <a:xfrm>
                  <a:off x="5639954" y="2586666"/>
                  <a:ext cx="81317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7B16E9D0-2B48-C26C-3A4E-2B7000F5C0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9954" y="2586666"/>
                  <a:ext cx="813171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8209" r="-8209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id="{13F557F2-B5D8-D446-9352-0147B742FE0E}"/>
              </a:ext>
            </a:extLst>
          </p:cNvPr>
          <p:cNvSpPr/>
          <p:nvPr/>
        </p:nvSpPr>
        <p:spPr>
          <a:xfrm>
            <a:off x="737508" y="5086173"/>
            <a:ext cx="1571946" cy="101714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D947C66-BAA8-651E-5010-679941FBE7FE}"/>
              </a:ext>
            </a:extLst>
          </p:cNvPr>
          <p:cNvSpPr/>
          <p:nvPr/>
        </p:nvSpPr>
        <p:spPr>
          <a:xfrm>
            <a:off x="740359" y="930277"/>
            <a:ext cx="1571946" cy="101714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094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48710" y="2449606"/>
            <a:ext cx="3190126" cy="202992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42" idx="1"/>
          </p:cNvCxnSpPr>
          <p:nvPr/>
        </p:nvCxnSpPr>
        <p:spPr>
          <a:xfrm flipV="1">
            <a:off x="7263829" y="1312980"/>
            <a:ext cx="1728614" cy="11366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9" idx="1"/>
          </p:cNvCxnSpPr>
          <p:nvPr/>
        </p:nvCxnSpPr>
        <p:spPr>
          <a:xfrm>
            <a:off x="7263829" y="4479533"/>
            <a:ext cx="1728614" cy="10500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49" idx="3"/>
          </p:cNvCxnSpPr>
          <p:nvPr/>
        </p:nvCxnSpPr>
        <p:spPr>
          <a:xfrm flipH="1" flipV="1">
            <a:off x="3211789" y="1321614"/>
            <a:ext cx="1550283" cy="11279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6" idx="3"/>
          </p:cNvCxnSpPr>
          <p:nvPr/>
        </p:nvCxnSpPr>
        <p:spPr>
          <a:xfrm flipH="1">
            <a:off x="3207786" y="4479533"/>
            <a:ext cx="1600520" cy="10382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364160" y="145560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Scale factor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160" y="1455605"/>
                <a:ext cx="1107805" cy="865029"/>
              </a:xfrm>
              <a:prstGeom prst="rect">
                <a:avLst/>
              </a:prstGeom>
              <a:blipFill>
                <a:blip r:embed="rId2"/>
                <a:stretch>
                  <a:fillRect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364160" y="460439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Scale factor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160" y="4604394"/>
                <a:ext cx="1107805" cy="865029"/>
              </a:xfrm>
              <a:prstGeom prst="rect">
                <a:avLst/>
              </a:prstGeom>
              <a:blipFill>
                <a:blip r:embed="rId3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555135" y="1409372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Scale factor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135" y="1409372"/>
                <a:ext cx="1107805" cy="865029"/>
              </a:xfrm>
              <a:prstGeom prst="rect">
                <a:avLst/>
              </a:prstGeom>
              <a:blipFill>
                <a:blip r:embed="rId4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562679" y="4593667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Scale factor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.5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679" y="4593667"/>
                <a:ext cx="1107805" cy="865029"/>
              </a:xfrm>
              <a:prstGeom prst="rect">
                <a:avLst/>
              </a:prstGeom>
              <a:blipFill>
                <a:blip r:embed="rId5"/>
                <a:stretch>
                  <a:fillRect t="-10274" b="-411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56943" y="2890391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Similarity Spider 1 – Answers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992443" y="4611473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992443" y="394830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09008" y="4599598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13011" y="403464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152710" y="5469423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All the shapes are mathematically similar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85B88D-B11B-6ADE-8E46-EE109F3EDB8F}"/>
              </a:ext>
            </a:extLst>
          </p:cNvPr>
          <p:cNvSpPr txBox="1"/>
          <p:nvPr/>
        </p:nvSpPr>
        <p:spPr>
          <a:xfrm>
            <a:off x="8374361" y="2521059"/>
            <a:ext cx="35037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Calculate the missing side(s) and/or the scale factors of enlargement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A99526E-0A63-4D2C-D66B-01FE58538D00}"/>
              </a:ext>
            </a:extLst>
          </p:cNvPr>
          <p:cNvGrpSpPr/>
          <p:nvPr/>
        </p:nvGrpSpPr>
        <p:grpSpPr>
          <a:xfrm>
            <a:off x="5154664" y="2674519"/>
            <a:ext cx="2209496" cy="1386474"/>
            <a:chOff x="5257800" y="2586666"/>
            <a:chExt cx="2209496" cy="1386474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ACB078C-8F2C-687C-0BBC-9193AC52AE66}"/>
                </a:ext>
              </a:extLst>
            </p:cNvPr>
            <p:cNvSpPr/>
            <p:nvPr/>
          </p:nvSpPr>
          <p:spPr>
            <a:xfrm>
              <a:off x="5257800" y="2955998"/>
              <a:ext cx="1571946" cy="101714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A30D7E4D-EACE-73E7-6EC1-523584CD7768}"/>
                    </a:ext>
                  </a:extLst>
                </p:cNvPr>
                <p:cNvSpPr txBox="1"/>
                <p:nvPr/>
              </p:nvSpPr>
              <p:spPr>
                <a:xfrm>
                  <a:off x="5722146" y="2586666"/>
                  <a:ext cx="64325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A30D7E4D-EACE-73E7-6EC1-523584CD77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2146" y="2586666"/>
                  <a:ext cx="643253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1429" r="-10476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FB5A15C-F386-9C55-06B4-22F8F5228FD9}"/>
                    </a:ext>
                  </a:extLst>
                </p:cNvPr>
                <p:cNvSpPr txBox="1"/>
                <p:nvPr/>
              </p:nvSpPr>
              <p:spPr>
                <a:xfrm>
                  <a:off x="6824043" y="3279903"/>
                  <a:ext cx="64325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FB5A15C-F386-9C55-06B4-22F8F5228F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24043" y="3279903"/>
                  <a:ext cx="643253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2381" r="-5714" b="-819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4A6FE8D-494E-BA1C-9726-0DAD7EDF7FFC}"/>
              </a:ext>
            </a:extLst>
          </p:cNvPr>
          <p:cNvGrpSpPr/>
          <p:nvPr/>
        </p:nvGrpSpPr>
        <p:grpSpPr>
          <a:xfrm>
            <a:off x="9125457" y="560945"/>
            <a:ext cx="2444689" cy="1386474"/>
            <a:chOff x="5257800" y="2586666"/>
            <a:chExt cx="2444689" cy="1386474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C1FA62DB-31AC-4F67-F825-5DB25E8D1E0D}"/>
                </a:ext>
              </a:extLst>
            </p:cNvPr>
            <p:cNvSpPr/>
            <p:nvPr/>
          </p:nvSpPr>
          <p:spPr>
            <a:xfrm>
              <a:off x="5257800" y="2955998"/>
              <a:ext cx="1571946" cy="101714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8152E21C-71EB-02C0-2ABD-5455927D8D0B}"/>
                    </a:ext>
                  </a:extLst>
                </p:cNvPr>
                <p:cNvSpPr txBox="1"/>
                <p:nvPr/>
              </p:nvSpPr>
              <p:spPr>
                <a:xfrm>
                  <a:off x="5639954" y="2586666"/>
                  <a:ext cx="87844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𝟏𝟖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8152E21C-71EB-02C0-2ABD-5455927D8D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9954" y="2586666"/>
                  <a:ext cx="878446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8333" r="-6944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F8C933E7-B0E4-439A-D4B7-EE63E797DBAE}"/>
                    </a:ext>
                  </a:extLst>
                </p:cNvPr>
                <p:cNvSpPr txBox="1"/>
                <p:nvPr/>
              </p:nvSpPr>
              <p:spPr>
                <a:xfrm>
                  <a:off x="6824043" y="3279903"/>
                  <a:ext cx="87844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F8C933E7-B0E4-439A-D4B7-EE63E797DB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24043" y="3279903"/>
                  <a:ext cx="878446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9028" r="-7639" b="-8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434881-7C53-44CE-AE05-572D70FC2606}"/>
              </a:ext>
            </a:extLst>
          </p:cNvPr>
          <p:cNvGrpSpPr/>
          <p:nvPr/>
        </p:nvGrpSpPr>
        <p:grpSpPr>
          <a:xfrm>
            <a:off x="9128308" y="4776186"/>
            <a:ext cx="2444689" cy="1386474"/>
            <a:chOff x="5257800" y="2586666"/>
            <a:chExt cx="2444689" cy="1386474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B24DFF8-AD16-AC5D-D5C5-5085C314DFE4}"/>
                </a:ext>
              </a:extLst>
            </p:cNvPr>
            <p:cNvSpPr/>
            <p:nvPr/>
          </p:nvSpPr>
          <p:spPr>
            <a:xfrm>
              <a:off x="5257800" y="2955998"/>
              <a:ext cx="1571946" cy="101714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E8FBF4FA-3F51-04E3-6131-A1ABD4D933A3}"/>
                    </a:ext>
                  </a:extLst>
                </p:cNvPr>
                <p:cNvSpPr txBox="1"/>
                <p:nvPr/>
              </p:nvSpPr>
              <p:spPr>
                <a:xfrm>
                  <a:off x="5639954" y="2586666"/>
                  <a:ext cx="81317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E8FBF4FA-3F51-04E3-6131-A1ABD4D933A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9954" y="2586666"/>
                  <a:ext cx="813171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8209" r="-8209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1917D0EF-C058-73DC-AD4B-8AC3E1501D1C}"/>
                    </a:ext>
                  </a:extLst>
                </p:cNvPr>
                <p:cNvSpPr txBox="1"/>
                <p:nvPr/>
              </p:nvSpPr>
              <p:spPr>
                <a:xfrm>
                  <a:off x="6824043" y="3279903"/>
                  <a:ext cx="87844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1917D0EF-C058-73DC-AD4B-8AC3E1501D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24043" y="3279903"/>
                  <a:ext cx="878446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8333" r="-8333" b="-819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4AC227C-3A9D-F50B-5414-09C82603E2BC}"/>
              </a:ext>
            </a:extLst>
          </p:cNvPr>
          <p:cNvGrpSpPr/>
          <p:nvPr/>
        </p:nvGrpSpPr>
        <p:grpSpPr>
          <a:xfrm>
            <a:off x="737508" y="4716841"/>
            <a:ext cx="2451101" cy="1386474"/>
            <a:chOff x="5257800" y="2586666"/>
            <a:chExt cx="2451101" cy="1386474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4D19649-813F-F10A-6DD1-B2668C0068F9}"/>
                </a:ext>
              </a:extLst>
            </p:cNvPr>
            <p:cNvSpPr/>
            <p:nvPr/>
          </p:nvSpPr>
          <p:spPr>
            <a:xfrm>
              <a:off x="5257800" y="2955998"/>
              <a:ext cx="1571946" cy="101714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4377CA11-7039-71E7-617E-B35475B1A52E}"/>
                    </a:ext>
                  </a:extLst>
                </p:cNvPr>
                <p:cNvSpPr txBox="1"/>
                <p:nvPr/>
              </p:nvSpPr>
              <p:spPr>
                <a:xfrm>
                  <a:off x="5722146" y="2586666"/>
                  <a:ext cx="87844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4377CA11-7039-71E7-617E-B35475B1A5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2146" y="2586666"/>
                  <a:ext cx="878446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8333" r="-8333" b="-8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FC049E83-CB69-BA11-51EA-151B7075AAB2}"/>
                    </a:ext>
                  </a:extLst>
                </p:cNvPr>
                <p:cNvSpPr txBox="1"/>
                <p:nvPr/>
              </p:nvSpPr>
              <p:spPr>
                <a:xfrm>
                  <a:off x="6824043" y="3336410"/>
                  <a:ext cx="88485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FC049E83-CB69-BA11-51EA-151B7075AA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24043" y="3336410"/>
                  <a:ext cx="884858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6207" r="-6897" b="-888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6A48861-5AC6-89E0-50A4-D47C84E3467C}"/>
              </a:ext>
            </a:extLst>
          </p:cNvPr>
          <p:cNvGrpSpPr/>
          <p:nvPr/>
        </p:nvGrpSpPr>
        <p:grpSpPr>
          <a:xfrm>
            <a:off x="740359" y="560945"/>
            <a:ext cx="2394483" cy="1386474"/>
            <a:chOff x="5257800" y="2586666"/>
            <a:chExt cx="2394483" cy="1386474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D66B454-43CE-2CB1-F5C6-056B34A2DA5E}"/>
                </a:ext>
              </a:extLst>
            </p:cNvPr>
            <p:cNvSpPr/>
            <p:nvPr/>
          </p:nvSpPr>
          <p:spPr>
            <a:xfrm>
              <a:off x="5257800" y="2955998"/>
              <a:ext cx="1571946" cy="101714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42D86B89-A28A-07CA-E259-9F2CF600AACC}"/>
                    </a:ext>
                  </a:extLst>
                </p:cNvPr>
                <p:cNvSpPr txBox="1"/>
                <p:nvPr/>
              </p:nvSpPr>
              <p:spPr>
                <a:xfrm>
                  <a:off x="5722146" y="2586666"/>
                  <a:ext cx="69410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42D86B89-A28A-07CA-E259-9F2CF600AA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2146" y="2586666"/>
                  <a:ext cx="694100" cy="369332"/>
                </a:xfrm>
                <a:prstGeom prst="rect">
                  <a:avLst/>
                </a:prstGeom>
                <a:blipFill>
                  <a:blip r:embed="rId14"/>
                  <a:stretch>
                    <a:fillRect l="-10619" r="-9735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FFA5ECA3-9CFF-1E0E-8C32-C7FDFD27398F}"/>
                    </a:ext>
                  </a:extLst>
                </p:cNvPr>
                <p:cNvSpPr txBox="1"/>
                <p:nvPr/>
              </p:nvSpPr>
              <p:spPr>
                <a:xfrm>
                  <a:off x="6824043" y="3341547"/>
                  <a:ext cx="82824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sz="20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FFA5ECA3-9CFF-1E0E-8C32-C7FDFD2739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24043" y="3341547"/>
                  <a:ext cx="828240" cy="307777"/>
                </a:xfrm>
                <a:prstGeom prst="rect">
                  <a:avLst/>
                </a:prstGeom>
                <a:blipFill>
                  <a:blip r:embed="rId15"/>
                  <a:stretch>
                    <a:fillRect l="-6618" r="-7353" b="-8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46396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6A4E7-5694-5AF1-8BE6-E57A22CDA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350D5E-7498-5D26-FDCB-34F964A35EB8}"/>
              </a:ext>
            </a:extLst>
          </p:cNvPr>
          <p:cNvSpPr/>
          <p:nvPr/>
        </p:nvSpPr>
        <p:spPr>
          <a:xfrm>
            <a:off x="4448710" y="2449606"/>
            <a:ext cx="3190126" cy="202992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C05DD8-CC3A-2C98-9124-CB009520DD4A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7263829" y="1312980"/>
            <a:ext cx="1728614" cy="11366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9F4CC1-EF2D-BF5D-BB54-B41C24669765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7263829" y="4479533"/>
            <a:ext cx="1728614" cy="10500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0375479-1190-0FDB-78AE-7E4BC93A84C5}"/>
              </a:ext>
            </a:extLst>
          </p:cNvPr>
          <p:cNvCxnSpPr>
            <a:cxnSpLocks/>
            <a:endCxn id="49" idx="3"/>
          </p:cNvCxnSpPr>
          <p:nvPr/>
        </p:nvCxnSpPr>
        <p:spPr>
          <a:xfrm flipH="1" flipV="1">
            <a:off x="3211789" y="1321614"/>
            <a:ext cx="1550283" cy="11279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2389C80-668A-12D1-A69B-1AA474E99104}"/>
              </a:ext>
            </a:extLst>
          </p:cNvPr>
          <p:cNvCxnSpPr>
            <a:cxnSpLocks/>
            <a:endCxn id="46" idx="3"/>
          </p:cNvCxnSpPr>
          <p:nvPr/>
        </p:nvCxnSpPr>
        <p:spPr>
          <a:xfrm flipH="1">
            <a:off x="3207786" y="4479533"/>
            <a:ext cx="1600520" cy="10382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5029E8CD-5C07-A3E0-2FFB-975B5F47C3D3}"/>
              </a:ext>
            </a:extLst>
          </p:cNvPr>
          <p:cNvSpPr/>
          <p:nvPr/>
        </p:nvSpPr>
        <p:spPr>
          <a:xfrm>
            <a:off x="7364160" y="1455605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0" dirty="0">
                <a:solidFill>
                  <a:schemeClr val="tx1"/>
                </a:solidFill>
              </a:rPr>
              <a:t>Scale factor    </a:t>
            </a:r>
            <a:r>
              <a:rPr lang="en-GB" sz="2000" b="0" dirty="0">
                <a:solidFill>
                  <a:schemeClr val="bg1"/>
                </a:solidFill>
              </a:rPr>
              <a:t>.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B593035-AD54-B999-CBCB-54F6D96B9C2D}"/>
              </a:ext>
            </a:extLst>
          </p:cNvPr>
          <p:cNvSpPr/>
          <p:nvPr/>
        </p:nvSpPr>
        <p:spPr>
          <a:xfrm>
            <a:off x="7364160" y="4604394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0" dirty="0">
                <a:solidFill>
                  <a:schemeClr val="tx1"/>
                </a:solidFill>
              </a:rPr>
              <a:t>Scale factor    </a:t>
            </a:r>
            <a:r>
              <a:rPr lang="en-GB" sz="2000" b="0" dirty="0">
                <a:solidFill>
                  <a:schemeClr val="bg1"/>
                </a:solidFill>
              </a:rPr>
              <a:t>.</a:t>
            </a:r>
            <a:endParaRPr lang="en-GB" sz="2000" b="1" i="1" dirty="0">
              <a:solidFill>
                <a:schemeClr val="bg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98722A8-3848-044A-5CD3-EF1D74D6782C}"/>
              </a:ext>
            </a:extLst>
          </p:cNvPr>
          <p:cNvSpPr/>
          <p:nvPr/>
        </p:nvSpPr>
        <p:spPr>
          <a:xfrm>
            <a:off x="3555135" y="1409372"/>
            <a:ext cx="1107805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Scale factor   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  <a:endParaRPr lang="en-GB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BCBBD67-0831-6241-FFA6-643A009FF17D}"/>
                  </a:ext>
                </a:extLst>
              </p:cNvPr>
              <p:cNvSpPr/>
              <p:nvPr/>
            </p:nvSpPr>
            <p:spPr>
              <a:xfrm>
                <a:off x="3562679" y="4593667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Scale factor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BCBBD67-0831-6241-FFA6-643A009FF1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679" y="4593667"/>
                <a:ext cx="1107805" cy="865029"/>
              </a:xfrm>
              <a:prstGeom prst="rect">
                <a:avLst/>
              </a:prstGeom>
              <a:blipFill>
                <a:blip r:embed="rId5"/>
                <a:stretch>
                  <a:fillRect t="-685" b="-205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4FBC495-B2CB-3AF9-23FD-D8B59A406780}"/>
              </a:ext>
            </a:extLst>
          </p:cNvPr>
          <p:cNvSpPr txBox="1"/>
          <p:nvPr/>
        </p:nvSpPr>
        <p:spPr>
          <a:xfrm>
            <a:off x="456943" y="2890391"/>
            <a:ext cx="3354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Similarity Spider 2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14C9049-CB39-96C0-6C57-790720B831CF}"/>
              </a:ext>
            </a:extLst>
          </p:cNvPr>
          <p:cNvSpPr/>
          <p:nvPr/>
        </p:nvSpPr>
        <p:spPr>
          <a:xfrm>
            <a:off x="8992443" y="4611473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81E3082-8294-8ABC-17A1-08AB547A766C}"/>
              </a:ext>
            </a:extLst>
          </p:cNvPr>
          <p:cNvSpPr/>
          <p:nvPr/>
        </p:nvSpPr>
        <p:spPr>
          <a:xfrm>
            <a:off x="8992443" y="394830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600578C-3864-3E42-7A86-989E07BE414E}"/>
              </a:ext>
            </a:extLst>
          </p:cNvPr>
          <p:cNvSpPr/>
          <p:nvPr/>
        </p:nvSpPr>
        <p:spPr>
          <a:xfrm>
            <a:off x="609008" y="4599598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8867E7A-2F2A-D526-5EDA-8222A3A9DAB7}"/>
              </a:ext>
            </a:extLst>
          </p:cNvPr>
          <p:cNvSpPr/>
          <p:nvPr/>
        </p:nvSpPr>
        <p:spPr>
          <a:xfrm>
            <a:off x="613011" y="403464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853524A-C768-C2D0-DADF-7390174D67F1}"/>
              </a:ext>
            </a:extLst>
          </p:cNvPr>
          <p:cNvSpPr txBox="1"/>
          <p:nvPr/>
        </p:nvSpPr>
        <p:spPr>
          <a:xfrm>
            <a:off x="4152710" y="5469423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All the shapes are mathematically similar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CB9367-F108-E7BE-1704-7F2C77BF1E28}"/>
              </a:ext>
            </a:extLst>
          </p:cNvPr>
          <p:cNvSpPr txBox="1"/>
          <p:nvPr/>
        </p:nvSpPr>
        <p:spPr>
          <a:xfrm>
            <a:off x="8374361" y="2521059"/>
            <a:ext cx="35037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Calculate the missing side(s) and/or the scale factors of enlargement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07814BD-DA3C-AAA9-066E-DCF7B8EE7A83}"/>
              </a:ext>
            </a:extLst>
          </p:cNvPr>
          <p:cNvGrpSpPr/>
          <p:nvPr/>
        </p:nvGrpSpPr>
        <p:grpSpPr>
          <a:xfrm>
            <a:off x="4844768" y="2689654"/>
            <a:ext cx="2357415" cy="1622808"/>
            <a:chOff x="4767713" y="2797531"/>
            <a:chExt cx="2357415" cy="1622808"/>
          </a:xfrm>
        </p:grpSpPr>
        <p:sp>
          <p:nvSpPr>
            <p:cNvPr id="3" name="Isosceles Triangle 2">
              <a:extLst>
                <a:ext uri="{FF2B5EF4-FFF2-40B4-BE49-F238E27FC236}">
                  <a16:creationId xmlns:a16="http://schemas.microsoft.com/office/drawing/2014/main" id="{00219188-CB20-DD0D-6B55-FCCE287ECC13}"/>
                </a:ext>
              </a:extLst>
            </p:cNvPr>
            <p:cNvSpPr/>
            <p:nvPr/>
          </p:nvSpPr>
          <p:spPr>
            <a:xfrm>
              <a:off x="5048081" y="2797531"/>
              <a:ext cx="2077047" cy="1262937"/>
            </a:xfrm>
            <a:prstGeom prst="triangle">
              <a:avLst>
                <a:gd name="adj" fmla="val 37421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0301DC2-29D5-C709-DC4D-1FA60FA4EC18}"/>
                    </a:ext>
                  </a:extLst>
                </p:cNvPr>
                <p:cNvSpPr txBox="1"/>
                <p:nvPr/>
              </p:nvSpPr>
              <p:spPr>
                <a:xfrm>
                  <a:off x="6417103" y="3059667"/>
                  <a:ext cx="64325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0301DC2-29D5-C709-DC4D-1FA60FA4EC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7103" y="3059667"/>
                  <a:ext cx="643253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0377" r="-10377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744785FE-613C-0DDD-A50A-A00FC8E6DA24}"/>
                    </a:ext>
                  </a:extLst>
                </p:cNvPr>
                <p:cNvSpPr txBox="1"/>
                <p:nvPr/>
              </p:nvSpPr>
              <p:spPr>
                <a:xfrm>
                  <a:off x="5722146" y="4051007"/>
                  <a:ext cx="81317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744785FE-613C-0DDD-A50A-A00FC8E6DA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2146" y="4051007"/>
                  <a:ext cx="813171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8209" r="-8209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AE4597EF-AC67-48EA-17A4-7C231FEEBBD7}"/>
                    </a:ext>
                  </a:extLst>
                </p:cNvPr>
                <p:cNvSpPr txBox="1"/>
                <p:nvPr/>
              </p:nvSpPr>
              <p:spPr>
                <a:xfrm>
                  <a:off x="4767713" y="3183090"/>
                  <a:ext cx="64325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AE4597EF-AC67-48EA-17A4-7C231FEEBB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67713" y="3183090"/>
                  <a:ext cx="643253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11429" r="-10476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B018F9C-32CA-42EB-6FC5-93C415E2FF41}"/>
              </a:ext>
            </a:extLst>
          </p:cNvPr>
          <p:cNvGrpSpPr/>
          <p:nvPr/>
        </p:nvGrpSpPr>
        <p:grpSpPr>
          <a:xfrm>
            <a:off x="9373142" y="510209"/>
            <a:ext cx="2077047" cy="1622808"/>
            <a:chOff x="5048081" y="2797531"/>
            <a:chExt cx="2077047" cy="1622808"/>
          </a:xfrm>
        </p:grpSpPr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F0A71344-78F0-0736-1858-283E609E37C2}"/>
                </a:ext>
              </a:extLst>
            </p:cNvPr>
            <p:cNvSpPr/>
            <p:nvPr/>
          </p:nvSpPr>
          <p:spPr>
            <a:xfrm>
              <a:off x="5048081" y="2797531"/>
              <a:ext cx="2077047" cy="1262937"/>
            </a:xfrm>
            <a:prstGeom prst="triangle">
              <a:avLst>
                <a:gd name="adj" fmla="val 37421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FC11F7D-B084-B45F-9EA4-7964F4DCA84D}"/>
                    </a:ext>
                  </a:extLst>
                </p:cNvPr>
                <p:cNvSpPr txBox="1"/>
                <p:nvPr/>
              </p:nvSpPr>
              <p:spPr>
                <a:xfrm>
                  <a:off x="5722146" y="4051007"/>
                  <a:ext cx="81317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7FC11F7D-B084-B45F-9EA4-7964F4DCA8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2146" y="4051007"/>
                  <a:ext cx="813171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8209" r="-8209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2F8D688-7FBE-9CF4-60F6-1B2564B273EF}"/>
              </a:ext>
            </a:extLst>
          </p:cNvPr>
          <p:cNvGrpSpPr/>
          <p:nvPr/>
        </p:nvGrpSpPr>
        <p:grpSpPr>
          <a:xfrm>
            <a:off x="9373142" y="4732501"/>
            <a:ext cx="2182193" cy="1262937"/>
            <a:chOff x="5048081" y="2797531"/>
            <a:chExt cx="2182193" cy="1262937"/>
          </a:xfrm>
        </p:grpSpPr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2F7E5BEC-F9A6-6466-2013-50EF7AE2C15A}"/>
                </a:ext>
              </a:extLst>
            </p:cNvPr>
            <p:cNvSpPr/>
            <p:nvPr/>
          </p:nvSpPr>
          <p:spPr>
            <a:xfrm>
              <a:off x="5048081" y="2797531"/>
              <a:ext cx="2077047" cy="1262937"/>
            </a:xfrm>
            <a:prstGeom prst="triangle">
              <a:avLst>
                <a:gd name="adj" fmla="val 37421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DA9F936-A79E-6A44-0D69-F02546619CFB}"/>
                    </a:ext>
                  </a:extLst>
                </p:cNvPr>
                <p:cNvSpPr txBox="1"/>
                <p:nvPr/>
              </p:nvSpPr>
              <p:spPr>
                <a:xfrm>
                  <a:off x="6417103" y="3059667"/>
                  <a:ext cx="81317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DA9F936-A79E-6A44-0D69-F02546619C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7103" y="3059667"/>
                  <a:ext cx="813171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8209" r="-8209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A4AF356A-FC8F-5923-1DD0-41113EA19FA1}"/>
              </a:ext>
            </a:extLst>
          </p:cNvPr>
          <p:cNvSpPr/>
          <p:nvPr/>
        </p:nvSpPr>
        <p:spPr>
          <a:xfrm>
            <a:off x="1005966" y="4713081"/>
            <a:ext cx="2077047" cy="1262937"/>
          </a:xfrm>
          <a:prstGeom prst="triangle">
            <a:avLst>
              <a:gd name="adj" fmla="val 37421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DF23DF7-4839-94EA-5FB2-90BC5A41317E}"/>
              </a:ext>
            </a:extLst>
          </p:cNvPr>
          <p:cNvGrpSpPr/>
          <p:nvPr/>
        </p:nvGrpSpPr>
        <p:grpSpPr>
          <a:xfrm>
            <a:off x="609008" y="516980"/>
            <a:ext cx="2472871" cy="1262937"/>
            <a:chOff x="4652257" y="2797531"/>
            <a:chExt cx="2472871" cy="1262937"/>
          </a:xfrm>
        </p:grpSpPr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1021E55C-8560-41F4-672F-B6CC1779F741}"/>
                </a:ext>
              </a:extLst>
            </p:cNvPr>
            <p:cNvSpPr/>
            <p:nvPr/>
          </p:nvSpPr>
          <p:spPr>
            <a:xfrm>
              <a:off x="5048081" y="2797531"/>
              <a:ext cx="2077047" cy="1262937"/>
            </a:xfrm>
            <a:prstGeom prst="triangle">
              <a:avLst>
                <a:gd name="adj" fmla="val 37421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ECC7A33-EFA0-757D-6140-5E5707D39F0B}"/>
                    </a:ext>
                  </a:extLst>
                </p:cNvPr>
                <p:cNvSpPr txBox="1"/>
                <p:nvPr/>
              </p:nvSpPr>
              <p:spPr>
                <a:xfrm>
                  <a:off x="4652257" y="3026743"/>
                  <a:ext cx="91768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2.25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ECC7A33-EFA0-757D-6140-5E5707D39F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2257" y="3026743"/>
                  <a:ext cx="917687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6000" r="-4000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77498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49FE1-FD51-B3C6-1CC3-FFF63EB37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E007F5F-5041-59B1-1868-97FE6EDA1E40}"/>
              </a:ext>
            </a:extLst>
          </p:cNvPr>
          <p:cNvSpPr/>
          <p:nvPr/>
        </p:nvSpPr>
        <p:spPr>
          <a:xfrm>
            <a:off x="4448710" y="2449606"/>
            <a:ext cx="3190126" cy="202992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C4FD29-C3F0-51D7-3E76-F9E975BF8701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7263829" y="1312980"/>
            <a:ext cx="1728614" cy="11366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48A3705-FC7F-7B3F-69CF-89C0E587D2DF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7263829" y="4479533"/>
            <a:ext cx="1728614" cy="10500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EAEEBD2-94E9-90D5-A903-44ED30E287D3}"/>
              </a:ext>
            </a:extLst>
          </p:cNvPr>
          <p:cNvCxnSpPr>
            <a:cxnSpLocks/>
            <a:endCxn id="49" idx="3"/>
          </p:cNvCxnSpPr>
          <p:nvPr/>
        </p:nvCxnSpPr>
        <p:spPr>
          <a:xfrm flipH="1" flipV="1">
            <a:off x="3211789" y="1321614"/>
            <a:ext cx="1550283" cy="11279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F0138D0-E28B-08CE-8A7A-977A6ED8E205}"/>
              </a:ext>
            </a:extLst>
          </p:cNvPr>
          <p:cNvCxnSpPr>
            <a:cxnSpLocks/>
            <a:endCxn id="46" idx="3"/>
          </p:cNvCxnSpPr>
          <p:nvPr/>
        </p:nvCxnSpPr>
        <p:spPr>
          <a:xfrm flipH="1">
            <a:off x="3207786" y="4479533"/>
            <a:ext cx="1600520" cy="10382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66EA2002-D864-9C90-AE58-0BB9FB5DDB4E}"/>
                  </a:ext>
                </a:extLst>
              </p:cNvPr>
              <p:cNvSpPr/>
              <p:nvPr/>
            </p:nvSpPr>
            <p:spPr>
              <a:xfrm>
                <a:off x="7364160" y="145560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Scale factor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66EA2002-D864-9C90-AE58-0BB9FB5DDB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160" y="1455605"/>
                <a:ext cx="1107805" cy="865029"/>
              </a:xfrm>
              <a:prstGeom prst="rect">
                <a:avLst/>
              </a:prstGeom>
              <a:blipFill>
                <a:blip r:embed="rId2"/>
                <a:stretch>
                  <a:fillRect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E853F987-E0CB-DE5A-D858-617A059F0078}"/>
                  </a:ext>
                </a:extLst>
              </p:cNvPr>
              <p:cNvSpPr/>
              <p:nvPr/>
            </p:nvSpPr>
            <p:spPr>
              <a:xfrm>
                <a:off x="7364160" y="460439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Scale factor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en-GB" sz="2000" b="1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E853F987-E0CB-DE5A-D858-617A059F00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160" y="4604394"/>
                <a:ext cx="1107805" cy="865029"/>
              </a:xfrm>
              <a:prstGeom prst="rect">
                <a:avLst/>
              </a:prstGeom>
              <a:blipFill>
                <a:blip r:embed="rId3"/>
                <a:stretch>
                  <a:fillRect t="-10204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DAEF026-6D0F-2F23-D2FE-55CA128D5E24}"/>
                  </a:ext>
                </a:extLst>
              </p:cNvPr>
              <p:cNvSpPr/>
              <p:nvPr/>
            </p:nvSpPr>
            <p:spPr>
              <a:xfrm>
                <a:off x="3555135" y="1409372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Scale factor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num>
                      <m:den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DAEF026-6D0F-2F23-D2FE-55CA128D5E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5135" y="1409372"/>
                <a:ext cx="1107805" cy="865029"/>
              </a:xfrm>
              <a:prstGeom prst="rect">
                <a:avLst/>
              </a:prstGeom>
              <a:blipFill>
                <a:blip r:embed="rId4"/>
                <a:stretch>
                  <a:fillRect t="-680" b="-20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BA693194-7AA3-24A5-BF73-F0273C5D0150}"/>
                  </a:ext>
                </a:extLst>
              </p:cNvPr>
              <p:cNvSpPr/>
              <p:nvPr/>
            </p:nvSpPr>
            <p:spPr>
              <a:xfrm>
                <a:off x="3562679" y="4593667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Scale factor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BA693194-7AA3-24A5-BF73-F0273C5D01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679" y="4593667"/>
                <a:ext cx="1107805" cy="865029"/>
              </a:xfrm>
              <a:prstGeom prst="rect">
                <a:avLst/>
              </a:prstGeom>
              <a:blipFill>
                <a:blip r:embed="rId5"/>
                <a:stretch>
                  <a:fillRect t="-685" b="-205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3F4D661-F23A-4C8F-106B-46DEE76619FA}"/>
              </a:ext>
            </a:extLst>
          </p:cNvPr>
          <p:cNvSpPr txBox="1"/>
          <p:nvPr/>
        </p:nvSpPr>
        <p:spPr>
          <a:xfrm>
            <a:off x="456943" y="2890391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Similarity Spider 2 – Answers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8529E87-2304-A1AA-C81D-6510E97A51E1}"/>
              </a:ext>
            </a:extLst>
          </p:cNvPr>
          <p:cNvSpPr/>
          <p:nvPr/>
        </p:nvSpPr>
        <p:spPr>
          <a:xfrm>
            <a:off x="8992443" y="4611473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126D481-36DE-BC62-4EA8-B158A86905CB}"/>
              </a:ext>
            </a:extLst>
          </p:cNvPr>
          <p:cNvSpPr/>
          <p:nvPr/>
        </p:nvSpPr>
        <p:spPr>
          <a:xfrm>
            <a:off x="8992443" y="394830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5421DF1-EEAE-8CAD-874F-48593F542532}"/>
              </a:ext>
            </a:extLst>
          </p:cNvPr>
          <p:cNvSpPr/>
          <p:nvPr/>
        </p:nvSpPr>
        <p:spPr>
          <a:xfrm>
            <a:off x="609008" y="4599598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66DCD0F-3ABE-F319-B78C-0CCAFBB32765}"/>
              </a:ext>
            </a:extLst>
          </p:cNvPr>
          <p:cNvSpPr/>
          <p:nvPr/>
        </p:nvSpPr>
        <p:spPr>
          <a:xfrm>
            <a:off x="613011" y="403464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83D7DB0-8E03-BE69-FA89-CCB755B02216}"/>
              </a:ext>
            </a:extLst>
          </p:cNvPr>
          <p:cNvSpPr txBox="1"/>
          <p:nvPr/>
        </p:nvSpPr>
        <p:spPr>
          <a:xfrm>
            <a:off x="4152710" y="5469423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All the shapes are mathematically similar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D37F23-2761-C323-E35D-A4EF119776D9}"/>
              </a:ext>
            </a:extLst>
          </p:cNvPr>
          <p:cNvSpPr txBox="1"/>
          <p:nvPr/>
        </p:nvSpPr>
        <p:spPr>
          <a:xfrm>
            <a:off x="8374361" y="2521059"/>
            <a:ext cx="35037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Calculate the missing side(s) and/or the scale factors of enlargement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DD8F5E2-4FB5-F494-1A39-B2062DBE417E}"/>
              </a:ext>
            </a:extLst>
          </p:cNvPr>
          <p:cNvGrpSpPr/>
          <p:nvPr/>
        </p:nvGrpSpPr>
        <p:grpSpPr>
          <a:xfrm>
            <a:off x="4844768" y="2689654"/>
            <a:ext cx="2357415" cy="1622808"/>
            <a:chOff x="4767713" y="2797531"/>
            <a:chExt cx="2357415" cy="1622808"/>
          </a:xfrm>
        </p:grpSpPr>
        <p:sp>
          <p:nvSpPr>
            <p:cNvPr id="3" name="Isosceles Triangle 2">
              <a:extLst>
                <a:ext uri="{FF2B5EF4-FFF2-40B4-BE49-F238E27FC236}">
                  <a16:creationId xmlns:a16="http://schemas.microsoft.com/office/drawing/2014/main" id="{08BA9EE1-7854-DF83-43DF-C1A35FF61D22}"/>
                </a:ext>
              </a:extLst>
            </p:cNvPr>
            <p:cNvSpPr/>
            <p:nvPr/>
          </p:nvSpPr>
          <p:spPr>
            <a:xfrm>
              <a:off x="5048081" y="2797531"/>
              <a:ext cx="2077047" cy="1262937"/>
            </a:xfrm>
            <a:prstGeom prst="triangle">
              <a:avLst>
                <a:gd name="adj" fmla="val 37421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6CBA106-902C-5EC1-7515-BF61DC1DF8D4}"/>
                    </a:ext>
                  </a:extLst>
                </p:cNvPr>
                <p:cNvSpPr txBox="1"/>
                <p:nvPr/>
              </p:nvSpPr>
              <p:spPr>
                <a:xfrm>
                  <a:off x="6417103" y="3059667"/>
                  <a:ext cx="64325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6CBA106-902C-5EC1-7515-BF61DC1DF8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7103" y="3059667"/>
                  <a:ext cx="643253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0377" r="-10377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6BC85527-C73C-B521-EEB1-89E6F4C13748}"/>
                    </a:ext>
                  </a:extLst>
                </p:cNvPr>
                <p:cNvSpPr txBox="1"/>
                <p:nvPr/>
              </p:nvSpPr>
              <p:spPr>
                <a:xfrm>
                  <a:off x="5722146" y="4051007"/>
                  <a:ext cx="81317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6BC85527-C73C-B521-EEB1-89E6F4C137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2146" y="4051007"/>
                  <a:ext cx="813171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8209" r="-8209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2DFCB850-A0DE-DD28-D121-839E464BA611}"/>
                    </a:ext>
                  </a:extLst>
                </p:cNvPr>
                <p:cNvSpPr txBox="1"/>
                <p:nvPr/>
              </p:nvSpPr>
              <p:spPr>
                <a:xfrm>
                  <a:off x="4767713" y="3183090"/>
                  <a:ext cx="643253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2DFCB850-A0DE-DD28-D121-839E464BA6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67713" y="3183090"/>
                  <a:ext cx="643253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11429" r="-10476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1230B3-6983-6018-FF51-F82DFF82FEFA}"/>
              </a:ext>
            </a:extLst>
          </p:cNvPr>
          <p:cNvGrpSpPr/>
          <p:nvPr/>
        </p:nvGrpSpPr>
        <p:grpSpPr>
          <a:xfrm>
            <a:off x="8961419" y="510209"/>
            <a:ext cx="2659191" cy="1622808"/>
            <a:chOff x="4636358" y="2797531"/>
            <a:chExt cx="2659191" cy="1622808"/>
          </a:xfrm>
        </p:grpSpPr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BA3201B2-64D7-B91C-4D3C-C845D50E1594}"/>
                </a:ext>
              </a:extLst>
            </p:cNvPr>
            <p:cNvSpPr/>
            <p:nvPr/>
          </p:nvSpPr>
          <p:spPr>
            <a:xfrm>
              <a:off x="5048081" y="2797531"/>
              <a:ext cx="2077047" cy="1262937"/>
            </a:xfrm>
            <a:prstGeom prst="triangle">
              <a:avLst>
                <a:gd name="adj" fmla="val 37421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AB4A8E6-C69E-57F3-EB71-C53EE7F26136}"/>
                    </a:ext>
                  </a:extLst>
                </p:cNvPr>
                <p:cNvSpPr txBox="1"/>
                <p:nvPr/>
              </p:nvSpPr>
              <p:spPr>
                <a:xfrm>
                  <a:off x="6417103" y="3059667"/>
                  <a:ext cx="87844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𝟏𝟔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AB4A8E6-C69E-57F3-EB71-C53EE7F261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7103" y="3059667"/>
                  <a:ext cx="878446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7639" r="-7639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E81FA35-258F-FCA8-9671-3331044DDADE}"/>
                    </a:ext>
                  </a:extLst>
                </p:cNvPr>
                <p:cNvSpPr txBox="1"/>
                <p:nvPr/>
              </p:nvSpPr>
              <p:spPr>
                <a:xfrm>
                  <a:off x="5722146" y="4051007"/>
                  <a:ext cx="81317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E81FA35-258F-FCA8-9671-3331044DDA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2146" y="4051007"/>
                  <a:ext cx="813171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8209" r="-8209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5D14EB0-F126-6402-5D4E-34F1A7D19DFC}"/>
                    </a:ext>
                  </a:extLst>
                </p:cNvPr>
                <p:cNvSpPr txBox="1"/>
                <p:nvPr/>
              </p:nvSpPr>
              <p:spPr>
                <a:xfrm>
                  <a:off x="4636358" y="3057418"/>
                  <a:ext cx="87844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𝟏𝟒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5D14EB0-F126-6402-5D4E-34F1A7D19D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6358" y="3057418"/>
                  <a:ext cx="878446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7639" r="-7639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ECF58FB-4637-1EA8-9B4C-8B2C9B9DC1C2}"/>
              </a:ext>
            </a:extLst>
          </p:cNvPr>
          <p:cNvGrpSpPr/>
          <p:nvPr/>
        </p:nvGrpSpPr>
        <p:grpSpPr>
          <a:xfrm>
            <a:off x="8992443" y="4732501"/>
            <a:ext cx="2562892" cy="1622808"/>
            <a:chOff x="4667382" y="2797531"/>
            <a:chExt cx="2562892" cy="1622808"/>
          </a:xfrm>
        </p:grpSpPr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14D55D04-FE48-AEB7-12DF-3DBB1DD75EEC}"/>
                </a:ext>
              </a:extLst>
            </p:cNvPr>
            <p:cNvSpPr/>
            <p:nvPr/>
          </p:nvSpPr>
          <p:spPr>
            <a:xfrm>
              <a:off x="5048081" y="2797531"/>
              <a:ext cx="2077047" cy="1262937"/>
            </a:xfrm>
            <a:prstGeom prst="triangle">
              <a:avLst>
                <a:gd name="adj" fmla="val 37421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5DC072B-9CFE-2F58-FD62-C1B6DCA53802}"/>
                    </a:ext>
                  </a:extLst>
                </p:cNvPr>
                <p:cNvSpPr txBox="1"/>
                <p:nvPr/>
              </p:nvSpPr>
              <p:spPr>
                <a:xfrm>
                  <a:off x="6417103" y="3059667"/>
                  <a:ext cx="81317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5DC072B-9CFE-2F58-FD62-C1B6DCA538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7103" y="3059667"/>
                  <a:ext cx="813171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8209" r="-8209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2643C9D-6616-7C22-5CA5-9E6DAD5FE08A}"/>
                    </a:ext>
                  </a:extLst>
                </p:cNvPr>
                <p:cNvSpPr txBox="1"/>
                <p:nvPr/>
              </p:nvSpPr>
              <p:spPr>
                <a:xfrm>
                  <a:off x="5583447" y="4051007"/>
                  <a:ext cx="87844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42643C9D-6616-7C22-5CA5-9E6DAD5FE08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83447" y="4051007"/>
                  <a:ext cx="878446" cy="369332"/>
                </a:xfrm>
                <a:prstGeom prst="rect">
                  <a:avLst/>
                </a:prstGeom>
                <a:blipFill>
                  <a:blip r:embed="rId13"/>
                  <a:stretch>
                    <a:fillRect l="-8276" r="-7586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083F6D0-3D0D-10AB-DDC2-3040B26E23F3}"/>
                    </a:ext>
                  </a:extLst>
                </p:cNvPr>
                <p:cNvSpPr txBox="1"/>
                <p:nvPr/>
              </p:nvSpPr>
              <p:spPr>
                <a:xfrm>
                  <a:off x="4667382" y="3101938"/>
                  <a:ext cx="88485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083F6D0-3D0D-10AB-DDC2-3040B26E23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67382" y="3101938"/>
                  <a:ext cx="884858" cy="276999"/>
                </a:xfrm>
                <a:prstGeom prst="rect">
                  <a:avLst/>
                </a:prstGeom>
                <a:blipFill>
                  <a:blip r:embed="rId14"/>
                  <a:stretch>
                    <a:fillRect l="-5517" r="-6897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9467099-A538-9829-265D-D906AEA12B22}"/>
              </a:ext>
            </a:extLst>
          </p:cNvPr>
          <p:cNvGrpSpPr/>
          <p:nvPr/>
        </p:nvGrpSpPr>
        <p:grpSpPr>
          <a:xfrm>
            <a:off x="641837" y="4713081"/>
            <a:ext cx="2441176" cy="1622808"/>
            <a:chOff x="4683952" y="2797531"/>
            <a:chExt cx="2441176" cy="1622808"/>
          </a:xfrm>
        </p:grpSpPr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F27789CD-06B3-957B-1CFB-3E0A17837F2F}"/>
                </a:ext>
              </a:extLst>
            </p:cNvPr>
            <p:cNvSpPr/>
            <p:nvPr/>
          </p:nvSpPr>
          <p:spPr>
            <a:xfrm>
              <a:off x="5048081" y="2797531"/>
              <a:ext cx="2077047" cy="1262937"/>
            </a:xfrm>
            <a:prstGeom prst="triangle">
              <a:avLst>
                <a:gd name="adj" fmla="val 37421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E744F6A-A290-DFEF-657F-958FDDCA28A2}"/>
                    </a:ext>
                  </a:extLst>
                </p:cNvPr>
                <p:cNvSpPr txBox="1"/>
                <p:nvPr/>
              </p:nvSpPr>
              <p:spPr>
                <a:xfrm>
                  <a:off x="6417103" y="3059667"/>
                  <a:ext cx="69410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E744F6A-A290-DFEF-657F-958FDDCA28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7103" y="3059667"/>
                  <a:ext cx="694100" cy="369332"/>
                </a:xfrm>
                <a:prstGeom prst="rect">
                  <a:avLst/>
                </a:prstGeom>
                <a:blipFill>
                  <a:blip r:embed="rId15"/>
                  <a:stretch>
                    <a:fillRect l="-10619" r="-9735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6DF3640-D189-1572-73CA-D835BA3A80CC}"/>
                    </a:ext>
                  </a:extLst>
                </p:cNvPr>
                <p:cNvSpPr txBox="1"/>
                <p:nvPr/>
              </p:nvSpPr>
              <p:spPr>
                <a:xfrm>
                  <a:off x="5593721" y="4051007"/>
                  <a:ext cx="99225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6DF3640-D189-1572-73CA-D835BA3A80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3721" y="4051007"/>
                  <a:ext cx="992259" cy="369332"/>
                </a:xfrm>
                <a:prstGeom prst="rect">
                  <a:avLst/>
                </a:prstGeom>
                <a:blipFill>
                  <a:blip r:embed="rId16"/>
                  <a:stretch>
                    <a:fillRect l="-7407" r="-7407" b="-8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014D57B-E6C4-F859-9D6E-CCCDC249F429}"/>
                    </a:ext>
                  </a:extLst>
                </p:cNvPr>
                <p:cNvSpPr txBox="1"/>
                <p:nvPr/>
              </p:nvSpPr>
              <p:spPr>
                <a:xfrm>
                  <a:off x="4683952" y="3015030"/>
                  <a:ext cx="88485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E014D57B-E6C4-F859-9D6E-CCCDC249F4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3952" y="3015030"/>
                  <a:ext cx="884858" cy="276999"/>
                </a:xfrm>
                <a:prstGeom prst="rect">
                  <a:avLst/>
                </a:prstGeom>
                <a:blipFill>
                  <a:blip r:embed="rId17"/>
                  <a:stretch>
                    <a:fillRect l="-6207" r="-6897" b="-888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94C517D-C1EE-C00B-9869-BED35B2D3326}"/>
              </a:ext>
            </a:extLst>
          </p:cNvPr>
          <p:cNvGrpSpPr/>
          <p:nvPr/>
        </p:nvGrpSpPr>
        <p:grpSpPr>
          <a:xfrm>
            <a:off x="609008" y="516980"/>
            <a:ext cx="2597059" cy="1622808"/>
            <a:chOff x="4652257" y="2797531"/>
            <a:chExt cx="2597059" cy="1622808"/>
          </a:xfrm>
        </p:grpSpPr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76095A24-C33D-D960-8808-4ECFE242B724}"/>
                </a:ext>
              </a:extLst>
            </p:cNvPr>
            <p:cNvSpPr/>
            <p:nvPr/>
          </p:nvSpPr>
          <p:spPr>
            <a:xfrm>
              <a:off x="5048081" y="2797531"/>
              <a:ext cx="2077047" cy="1262937"/>
            </a:xfrm>
            <a:prstGeom prst="triangle">
              <a:avLst>
                <a:gd name="adj" fmla="val 37421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E6D8715-543A-D07B-44A4-65358FF751AA}"/>
                    </a:ext>
                  </a:extLst>
                </p:cNvPr>
                <p:cNvSpPr txBox="1"/>
                <p:nvPr/>
              </p:nvSpPr>
              <p:spPr>
                <a:xfrm>
                  <a:off x="6370870" y="3059667"/>
                  <a:ext cx="87844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𝟏𝟒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E6D8715-543A-D07B-44A4-65358FF751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0870" y="3059667"/>
                  <a:ext cx="878446" cy="369332"/>
                </a:xfrm>
                <a:prstGeom prst="rect">
                  <a:avLst/>
                </a:prstGeom>
                <a:blipFill>
                  <a:blip r:embed="rId18"/>
                  <a:stretch>
                    <a:fillRect l="-8333" r="-6944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4982F9D0-E9E5-A8F9-298E-62214C1CB3CE}"/>
                    </a:ext>
                  </a:extLst>
                </p:cNvPr>
                <p:cNvSpPr txBox="1"/>
                <p:nvPr/>
              </p:nvSpPr>
              <p:spPr>
                <a:xfrm>
                  <a:off x="5475570" y="4051007"/>
                  <a:ext cx="117660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𝟏𝟕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oMath>
                    </m:oMathPara>
                  </a14:m>
                  <a:endParaRPr lang="en-GB" sz="2400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4982F9D0-E9E5-A8F9-298E-62214C1CB3C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75570" y="4051007"/>
                  <a:ext cx="1176604" cy="369332"/>
                </a:xfrm>
                <a:prstGeom prst="rect">
                  <a:avLst/>
                </a:prstGeom>
                <a:blipFill>
                  <a:blip r:embed="rId19"/>
                  <a:stretch>
                    <a:fillRect l="-5699" r="-5699" b="-819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8DDADC7-1128-A454-22CD-4106E059F0D8}"/>
                    </a:ext>
                  </a:extLst>
                </p:cNvPr>
                <p:cNvSpPr txBox="1"/>
                <p:nvPr/>
              </p:nvSpPr>
              <p:spPr>
                <a:xfrm>
                  <a:off x="4652257" y="3026743"/>
                  <a:ext cx="91768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2.25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8DDADC7-1128-A454-22CD-4106E059F0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2257" y="3026743"/>
                  <a:ext cx="917687" cy="276999"/>
                </a:xfrm>
                <a:prstGeom prst="rect">
                  <a:avLst/>
                </a:prstGeom>
                <a:blipFill>
                  <a:blip r:embed="rId20"/>
                  <a:stretch>
                    <a:fillRect l="-6000" r="-6667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9983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CE992-E772-3150-0B61-8C32E180B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41CF3D-190E-7607-F78D-A717BF2D8FB5}"/>
              </a:ext>
            </a:extLst>
          </p:cNvPr>
          <p:cNvSpPr/>
          <p:nvPr/>
        </p:nvSpPr>
        <p:spPr>
          <a:xfrm>
            <a:off x="4448710" y="1849021"/>
            <a:ext cx="3190126" cy="3148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C2C29F-1CD9-56AD-40E4-487D510E7C80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7202184" y="1020171"/>
            <a:ext cx="1790259" cy="8288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C5C06B8-6227-8A34-9A7D-F787B4C78A5A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7238144" y="4997351"/>
            <a:ext cx="1754299" cy="8661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96B5A6C-8CBC-C023-C71C-89A039503977}"/>
              </a:ext>
            </a:extLst>
          </p:cNvPr>
          <p:cNvCxnSpPr>
            <a:cxnSpLocks/>
            <a:endCxn id="49" idx="3"/>
          </p:cNvCxnSpPr>
          <p:nvPr/>
        </p:nvCxnSpPr>
        <p:spPr>
          <a:xfrm flipH="1" flipV="1">
            <a:off x="3211789" y="1028805"/>
            <a:ext cx="1611928" cy="8101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F90FAA9-086E-C65B-C6C9-29114B2228A7}"/>
              </a:ext>
            </a:extLst>
          </p:cNvPr>
          <p:cNvCxnSpPr>
            <a:cxnSpLocks/>
            <a:endCxn id="46" idx="3"/>
          </p:cNvCxnSpPr>
          <p:nvPr/>
        </p:nvCxnSpPr>
        <p:spPr>
          <a:xfrm flipH="1">
            <a:off x="3207786" y="4997351"/>
            <a:ext cx="1615931" cy="854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A3320CD7-3799-0186-BAFD-76B90C8CDFB7}"/>
                  </a:ext>
                </a:extLst>
              </p:cNvPr>
              <p:cNvSpPr/>
              <p:nvPr/>
            </p:nvSpPr>
            <p:spPr>
              <a:xfrm>
                <a:off x="7364160" y="885398"/>
                <a:ext cx="150243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Length </a:t>
                </a:r>
                <a:br>
                  <a:rPr lang="en-GB" sz="2000" b="0" dirty="0">
                    <a:solidFill>
                      <a:schemeClr val="tx1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𝐵𝐶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A3320CD7-3799-0186-BAFD-76B90C8CDF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160" y="885398"/>
                <a:ext cx="1502438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A54FE6DF-0AB2-F0D9-78F3-1CE2C7E63C20}"/>
                  </a:ext>
                </a:extLst>
              </p:cNvPr>
              <p:cNvSpPr/>
              <p:nvPr/>
            </p:nvSpPr>
            <p:spPr>
              <a:xfrm>
                <a:off x="7364160" y="5107820"/>
                <a:ext cx="150243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Length </a:t>
                </a:r>
                <a:br>
                  <a:rPr lang="en-GB" sz="2000" b="0" dirty="0">
                    <a:solidFill>
                      <a:schemeClr val="tx1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𝐵𝐷</m:t>
                      </m:r>
                    </m:oMath>
                  </m:oMathPara>
                </a14:m>
                <a:endParaRPr lang="en-GB" sz="2000" b="1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A54FE6DF-0AB2-F0D9-78F3-1CE2C7E63C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160" y="5107820"/>
                <a:ext cx="1502438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>
            <a:extLst>
              <a:ext uri="{FF2B5EF4-FFF2-40B4-BE49-F238E27FC236}">
                <a16:creationId xmlns:a16="http://schemas.microsoft.com/office/drawing/2014/main" id="{3A222F84-ECF2-D980-EE7A-DF2C484BE047}"/>
              </a:ext>
            </a:extLst>
          </p:cNvPr>
          <p:cNvSpPr/>
          <p:nvPr/>
        </p:nvSpPr>
        <p:spPr>
          <a:xfrm>
            <a:off x="3326258" y="839165"/>
            <a:ext cx="142826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Length </a:t>
            </a:r>
            <a:br>
              <a:rPr lang="en-GB" sz="2000" dirty="0">
                <a:solidFill>
                  <a:schemeClr val="tx1"/>
                </a:solidFill>
              </a:rPr>
            </a:br>
            <a:endParaRPr lang="en-GB" sz="2000" dirty="0">
              <a:solidFill>
                <a:schemeClr val="tx1"/>
              </a:solidFill>
            </a:endParaRPr>
          </a:p>
          <a:p>
            <a:pPr algn="ctr"/>
            <a:r>
              <a:rPr lang="en-GB" sz="2000" b="1" dirty="0">
                <a:solidFill>
                  <a:srgbClr val="FF0000"/>
                </a:solidFill>
              </a:rPr>
              <a:t> 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9046E97-7B6E-297A-E94A-453B7FB953BA}"/>
              </a:ext>
            </a:extLst>
          </p:cNvPr>
          <p:cNvSpPr/>
          <p:nvPr/>
        </p:nvSpPr>
        <p:spPr>
          <a:xfrm>
            <a:off x="3333802" y="5097093"/>
            <a:ext cx="142826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0" dirty="0">
                <a:solidFill>
                  <a:schemeClr val="tx1"/>
                </a:solidFill>
              </a:rPr>
              <a:t>Length </a:t>
            </a:r>
            <a:br>
              <a:rPr lang="en-GB" sz="2000" b="0" dirty="0">
                <a:solidFill>
                  <a:schemeClr val="tx1"/>
                </a:solidFill>
              </a:rPr>
            </a:br>
            <a:endParaRPr lang="en-GB" sz="2000" b="0" dirty="0">
              <a:solidFill>
                <a:schemeClr val="tx1"/>
              </a:solidFill>
            </a:endParaRP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8B403D-16EB-9143-372E-44A93269E8B0}"/>
              </a:ext>
            </a:extLst>
          </p:cNvPr>
          <p:cNvSpPr txBox="1"/>
          <p:nvPr/>
        </p:nvSpPr>
        <p:spPr>
          <a:xfrm>
            <a:off x="456943" y="2890391"/>
            <a:ext cx="3354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Similarity Spider 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D4A5ABC-EE8B-A53F-E87E-5953CF36D3AA}"/>
              </a:ext>
            </a:extLst>
          </p:cNvPr>
          <p:cNvSpPr/>
          <p:nvPr/>
        </p:nvSpPr>
        <p:spPr>
          <a:xfrm>
            <a:off x="8992443" y="4945378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ADD1C82-D5E9-3569-7AA3-905EE8CF7891}"/>
              </a:ext>
            </a:extLst>
          </p:cNvPr>
          <p:cNvSpPr/>
          <p:nvPr/>
        </p:nvSpPr>
        <p:spPr>
          <a:xfrm>
            <a:off x="8992443" y="102021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54E506E5-48A7-6FAD-9185-333D3B48FE35}"/>
                  </a:ext>
                </a:extLst>
              </p:cNvPr>
              <p:cNvSpPr/>
              <p:nvPr/>
            </p:nvSpPr>
            <p:spPr>
              <a:xfrm>
                <a:off x="609008" y="4933503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54E506E5-48A7-6FAD-9185-333D3B48FE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08" y="4933503"/>
                <a:ext cx="2598778" cy="18362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F4AF3471-5C22-056D-9225-0E9D11EC383C}"/>
                  </a:ext>
                </a:extLst>
              </p:cNvPr>
              <p:cNvSpPr/>
              <p:nvPr/>
            </p:nvSpPr>
            <p:spPr>
              <a:xfrm>
                <a:off x="613011" y="110655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F4AF3471-5C22-056D-9225-0E9D11EC38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11" y="110655"/>
                <a:ext cx="2598778" cy="18362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94AB7D-17C4-F685-5E9B-2ED818A5CA27}"/>
                  </a:ext>
                </a:extLst>
              </p:cNvPr>
              <p:cNvSpPr txBox="1"/>
              <p:nvPr/>
            </p:nvSpPr>
            <p:spPr>
              <a:xfrm>
                <a:off x="8715025" y="2241400"/>
                <a:ext cx="315361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𝐴𝐶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𝐷𝐸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𝐵𝐸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𝐴𝐷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parallel to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GB" sz="28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294AB7D-17C4-F685-5E9B-2ED818A5C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5025" y="2241400"/>
                <a:ext cx="3153614" cy="2246769"/>
              </a:xfrm>
              <a:prstGeom prst="rect">
                <a:avLst/>
              </a:prstGeom>
              <a:blipFill>
                <a:blip r:embed="rId6"/>
                <a:stretch>
                  <a:fillRect b="-70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33523BD0-DCFD-665D-6C06-2F5C11226B68}"/>
              </a:ext>
            </a:extLst>
          </p:cNvPr>
          <p:cNvGrpSpPr/>
          <p:nvPr/>
        </p:nvGrpSpPr>
        <p:grpSpPr>
          <a:xfrm>
            <a:off x="4911048" y="2131887"/>
            <a:ext cx="2291136" cy="2465797"/>
            <a:chOff x="4911048" y="2131887"/>
            <a:chExt cx="2291136" cy="2465797"/>
          </a:xfrm>
        </p:grpSpPr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FD5973FB-EA15-871C-D67D-3E76DBE43AB1}"/>
                </a:ext>
              </a:extLst>
            </p:cNvPr>
            <p:cNvSpPr/>
            <p:nvPr/>
          </p:nvSpPr>
          <p:spPr>
            <a:xfrm>
              <a:off x="4911048" y="2131887"/>
              <a:ext cx="2291136" cy="2465797"/>
            </a:xfrm>
            <a:prstGeom prst="triangle">
              <a:avLst>
                <a:gd name="adj" fmla="val 65278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FD34D32-A245-2312-3650-661E8078F5A5}"/>
                </a:ext>
              </a:extLst>
            </p:cNvPr>
            <p:cNvCxnSpPr/>
            <p:nvPr/>
          </p:nvCxnSpPr>
          <p:spPr>
            <a:xfrm>
              <a:off x="5393933" y="3852809"/>
              <a:ext cx="155653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398E6FA9-98A4-A351-8D01-A522158A4DF6}"/>
                </a:ext>
              </a:extLst>
            </p:cNvPr>
            <p:cNvCxnSpPr/>
            <p:nvPr/>
          </p:nvCxnSpPr>
          <p:spPr>
            <a:xfrm>
              <a:off x="5352836" y="3852809"/>
              <a:ext cx="94008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FEE81B6E-9830-2839-6CDE-25D2E1669EE5}"/>
                </a:ext>
              </a:extLst>
            </p:cNvPr>
            <p:cNvCxnSpPr>
              <a:cxnSpLocks/>
            </p:cNvCxnSpPr>
            <p:nvPr/>
          </p:nvCxnSpPr>
          <p:spPr>
            <a:xfrm>
              <a:off x="5352836" y="3852809"/>
              <a:ext cx="82193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C4EBB0A6-28EB-CAEC-ED45-5C5A374711E8}"/>
                </a:ext>
              </a:extLst>
            </p:cNvPr>
            <p:cNvCxnSpPr>
              <a:cxnSpLocks/>
            </p:cNvCxnSpPr>
            <p:nvPr/>
          </p:nvCxnSpPr>
          <p:spPr>
            <a:xfrm>
              <a:off x="5212422" y="4597684"/>
              <a:ext cx="94008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BBFF82DF-8AF5-21F4-9265-B24EF48D00C9}"/>
                </a:ext>
              </a:extLst>
            </p:cNvPr>
            <p:cNvCxnSpPr>
              <a:cxnSpLocks/>
            </p:cNvCxnSpPr>
            <p:nvPr/>
          </p:nvCxnSpPr>
          <p:spPr>
            <a:xfrm>
              <a:off x="5181599" y="4597684"/>
              <a:ext cx="852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CF10C6F-BA58-42A4-B6A1-776046F3E87F}"/>
                  </a:ext>
                </a:extLst>
              </p:cNvPr>
              <p:cNvSpPr txBox="1"/>
              <p:nvPr/>
            </p:nvSpPr>
            <p:spPr>
              <a:xfrm>
                <a:off x="4626138" y="4443353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CF10C6F-BA58-42A4-B6A1-776046F3E8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6138" y="4443353"/>
                <a:ext cx="267509" cy="369332"/>
              </a:xfrm>
              <a:prstGeom prst="rect">
                <a:avLst/>
              </a:prstGeom>
              <a:blipFill>
                <a:blip r:embed="rId7"/>
                <a:stretch>
                  <a:fillRect l="-27273" r="-25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F8BC1AC-3250-B21F-B576-3E393CB5E0CA}"/>
                  </a:ext>
                </a:extLst>
              </p:cNvPr>
              <p:cNvSpPr txBox="1"/>
              <p:nvPr/>
            </p:nvSpPr>
            <p:spPr>
              <a:xfrm>
                <a:off x="6292921" y="1817944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F8BC1AC-3250-B21F-B576-3E393CB5E0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921" y="1817944"/>
                <a:ext cx="279179" cy="369332"/>
              </a:xfrm>
              <a:prstGeom prst="rect">
                <a:avLst/>
              </a:prstGeom>
              <a:blipFill>
                <a:blip r:embed="rId8"/>
                <a:stretch>
                  <a:fillRect l="-23913" r="-23913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C27279F-213B-A897-3785-A781E33D1D58}"/>
                  </a:ext>
                </a:extLst>
              </p:cNvPr>
              <p:cNvSpPr txBox="1"/>
              <p:nvPr/>
            </p:nvSpPr>
            <p:spPr>
              <a:xfrm>
                <a:off x="7164600" y="4412277"/>
                <a:ext cx="2668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4C27279F-213B-A897-3785-A781E33D1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600" y="4412277"/>
                <a:ext cx="266804" cy="369332"/>
              </a:xfrm>
              <a:prstGeom prst="rect">
                <a:avLst/>
              </a:prstGeom>
              <a:blipFill>
                <a:blip r:embed="rId9"/>
                <a:stretch>
                  <a:fillRect l="-25000" r="-2272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79084D2-EF63-8438-D575-B6E331529B2E}"/>
                  </a:ext>
                </a:extLst>
              </p:cNvPr>
              <p:cNvSpPr txBox="1"/>
              <p:nvPr/>
            </p:nvSpPr>
            <p:spPr>
              <a:xfrm>
                <a:off x="5064778" y="3671249"/>
                <a:ext cx="29117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79084D2-EF63-8438-D575-B6E331529B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4778" y="3671249"/>
                <a:ext cx="291170" cy="369332"/>
              </a:xfrm>
              <a:prstGeom prst="rect">
                <a:avLst/>
              </a:prstGeom>
              <a:blipFill>
                <a:blip r:embed="rId10"/>
                <a:stretch>
                  <a:fillRect l="-25000" r="-20833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60027F6-0310-36C9-E837-89E3E2233A6D}"/>
                  </a:ext>
                </a:extLst>
              </p:cNvPr>
              <p:cNvSpPr txBox="1"/>
              <p:nvPr/>
            </p:nvSpPr>
            <p:spPr>
              <a:xfrm>
                <a:off x="6991564" y="3653300"/>
                <a:ext cx="27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60027F6-0310-36C9-E837-89E3E2233A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1564" y="3653300"/>
                <a:ext cx="273344" cy="369332"/>
              </a:xfrm>
              <a:prstGeom prst="rect">
                <a:avLst/>
              </a:prstGeom>
              <a:blipFill>
                <a:blip r:embed="rId11"/>
                <a:stretch>
                  <a:fillRect l="-26667" r="-20000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4A57227-F7EE-7E8E-67C4-9C5CFC8A86C4}"/>
                  </a:ext>
                </a:extLst>
              </p:cNvPr>
              <p:cNvSpPr txBox="1"/>
              <p:nvPr/>
            </p:nvSpPr>
            <p:spPr>
              <a:xfrm>
                <a:off x="5712728" y="4612850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4A57227-F7EE-7E8E-67C4-9C5CFC8A86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2728" y="4612850"/>
                <a:ext cx="643253" cy="369332"/>
              </a:xfrm>
              <a:prstGeom prst="rect">
                <a:avLst/>
              </a:prstGeom>
              <a:blipFill>
                <a:blip r:embed="rId12"/>
                <a:stretch>
                  <a:fillRect l="-10377" r="-1037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836BD2E-857F-C521-D5BA-3CC839132127}"/>
                  </a:ext>
                </a:extLst>
              </p:cNvPr>
              <p:cNvSpPr txBox="1"/>
              <p:nvPr/>
            </p:nvSpPr>
            <p:spPr>
              <a:xfrm>
                <a:off x="5830880" y="3837966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836BD2E-857F-C521-D5BA-3CC839132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880" y="3837966"/>
                <a:ext cx="643253" cy="369332"/>
              </a:xfrm>
              <a:prstGeom prst="rect">
                <a:avLst/>
              </a:prstGeom>
              <a:blipFill>
                <a:blip r:embed="rId13"/>
                <a:stretch>
                  <a:fillRect l="-11429" r="-1047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885100D-CB9A-DBFB-E9FE-FA3E448EA42A}"/>
                  </a:ext>
                </a:extLst>
              </p:cNvPr>
              <p:cNvSpPr txBox="1"/>
              <p:nvPr/>
            </p:nvSpPr>
            <p:spPr>
              <a:xfrm>
                <a:off x="6720907" y="2820525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885100D-CB9A-DBFB-E9FE-FA3E448EA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07" y="2820525"/>
                <a:ext cx="643253" cy="369332"/>
              </a:xfrm>
              <a:prstGeom prst="rect">
                <a:avLst/>
              </a:prstGeom>
              <a:blipFill>
                <a:blip r:embed="rId14"/>
                <a:stretch>
                  <a:fillRect l="-11429" r="-1047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33B1B55-BCCD-5CBE-4010-DB8DFE25E26E}"/>
                  </a:ext>
                </a:extLst>
              </p:cNvPr>
              <p:cNvSpPr txBox="1"/>
              <p:nvPr/>
            </p:nvSpPr>
            <p:spPr>
              <a:xfrm>
                <a:off x="4469025" y="4022632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133B1B55-BCCD-5CBE-4010-DB8DFE25E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9025" y="4022632"/>
                <a:ext cx="643253" cy="369332"/>
              </a:xfrm>
              <a:prstGeom prst="rect">
                <a:avLst/>
              </a:prstGeom>
              <a:blipFill>
                <a:blip r:embed="rId15"/>
                <a:stretch>
                  <a:fillRect l="-11321" r="-11321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9567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0AF4D-DB3D-82C5-D409-AB99B9C74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3623F9-E899-F1BD-7424-19F508BBB776}"/>
              </a:ext>
            </a:extLst>
          </p:cNvPr>
          <p:cNvSpPr/>
          <p:nvPr/>
        </p:nvSpPr>
        <p:spPr>
          <a:xfrm>
            <a:off x="4448710" y="1849021"/>
            <a:ext cx="3190126" cy="3148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49FDD2-E067-59F6-AF56-9D3A9CD9F297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7202184" y="1020171"/>
            <a:ext cx="1790259" cy="8288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A47A77-EC35-CB58-4A2C-C112232E353D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7238144" y="4997351"/>
            <a:ext cx="1754299" cy="8661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52F1A76-963D-F93A-5338-0B3348E72CD7}"/>
              </a:ext>
            </a:extLst>
          </p:cNvPr>
          <p:cNvCxnSpPr>
            <a:cxnSpLocks/>
            <a:endCxn id="49" idx="3"/>
          </p:cNvCxnSpPr>
          <p:nvPr/>
        </p:nvCxnSpPr>
        <p:spPr>
          <a:xfrm flipH="1" flipV="1">
            <a:off x="3211789" y="1028805"/>
            <a:ext cx="1611928" cy="8101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678DAC1-D2B2-38AE-154B-3ECF7893C301}"/>
              </a:ext>
            </a:extLst>
          </p:cNvPr>
          <p:cNvCxnSpPr>
            <a:cxnSpLocks/>
            <a:endCxn id="46" idx="3"/>
          </p:cNvCxnSpPr>
          <p:nvPr/>
        </p:nvCxnSpPr>
        <p:spPr>
          <a:xfrm flipH="1">
            <a:off x="3207786" y="4997351"/>
            <a:ext cx="1615931" cy="854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BFC5EFD-FDD1-E81A-A3FB-241A1DDD00CC}"/>
                  </a:ext>
                </a:extLst>
              </p:cNvPr>
              <p:cNvSpPr/>
              <p:nvPr/>
            </p:nvSpPr>
            <p:spPr>
              <a:xfrm>
                <a:off x="7364160" y="885398"/>
                <a:ext cx="150243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Length </a:t>
                </a:r>
                <a:br>
                  <a:rPr lang="en-GB" sz="2000" b="0" dirty="0">
                    <a:solidFill>
                      <a:schemeClr val="tx1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𝐵𝐶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BFC5EFD-FDD1-E81A-A3FB-241A1DDD00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160" y="885398"/>
                <a:ext cx="1502438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86419F3-ABA6-74B3-D5C9-51EDC23C4354}"/>
                  </a:ext>
                </a:extLst>
              </p:cNvPr>
              <p:cNvSpPr/>
              <p:nvPr/>
            </p:nvSpPr>
            <p:spPr>
              <a:xfrm>
                <a:off x="7364160" y="5107820"/>
                <a:ext cx="150243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Length </a:t>
                </a:r>
                <a:br>
                  <a:rPr lang="en-GB" sz="2000" b="0" dirty="0">
                    <a:solidFill>
                      <a:schemeClr val="tx1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𝐵𝐷</m:t>
                      </m:r>
                    </m:oMath>
                  </m:oMathPara>
                </a14:m>
                <a:endParaRPr lang="en-GB" sz="2000" b="1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86419F3-ABA6-74B3-D5C9-51EDC23C43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160" y="5107820"/>
                <a:ext cx="1502438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3664981-8D1C-5F37-25C6-E79A7925EBE8}"/>
                  </a:ext>
                </a:extLst>
              </p:cNvPr>
              <p:cNvSpPr/>
              <p:nvPr/>
            </p:nvSpPr>
            <p:spPr>
              <a:xfrm>
                <a:off x="3326258" y="839165"/>
                <a:ext cx="142826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 </a:t>
                </a:r>
                <a:br>
                  <a:rPr lang="en-GB" sz="2000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𝑨𝑩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𝑩𝑨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F3664981-8D1C-5F37-25C6-E79A7925EB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258" y="839165"/>
                <a:ext cx="1428269" cy="865029"/>
              </a:xfrm>
              <a:prstGeom prst="rect">
                <a:avLst/>
              </a:prstGeom>
              <a:blipFill>
                <a:blip r:embed="rId4"/>
                <a:stretch>
                  <a:fillRect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2CBF6224-7B0E-1555-0B31-8824CB8AE738}"/>
                  </a:ext>
                </a:extLst>
              </p:cNvPr>
              <p:cNvSpPr/>
              <p:nvPr/>
            </p:nvSpPr>
            <p:spPr>
              <a:xfrm>
                <a:off x="3333802" y="5097093"/>
                <a:ext cx="142826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Length </a:t>
                </a:r>
                <a:br>
                  <a:rPr lang="en-GB" sz="2000" b="0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𝑪𝑬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𝑬𝑪</m:t>
                    </m:r>
                  </m:oMath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2CBF6224-7B0E-1555-0B31-8824CB8AE7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802" y="5097093"/>
                <a:ext cx="1428269" cy="865029"/>
              </a:xfrm>
              <a:prstGeom prst="rect">
                <a:avLst/>
              </a:prstGeom>
              <a:blipFill>
                <a:blip r:embed="rId5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968769D-CEFD-0C88-FB8D-C996F224B700}"/>
              </a:ext>
            </a:extLst>
          </p:cNvPr>
          <p:cNvSpPr txBox="1"/>
          <p:nvPr/>
        </p:nvSpPr>
        <p:spPr>
          <a:xfrm>
            <a:off x="456943" y="2890391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Similarity Spider 3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2A49B71-9EE7-3340-7E8A-10B0CDF8AB89}"/>
                  </a:ext>
                </a:extLst>
              </p:cNvPr>
              <p:cNvSpPr/>
              <p:nvPr/>
            </p:nvSpPr>
            <p:spPr>
              <a:xfrm>
                <a:off x="8992443" y="4945378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2A49B71-9EE7-3340-7E8A-10B0CDF8AB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443" y="4945378"/>
                <a:ext cx="2598778" cy="18362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5A7CD74-74E9-67B6-1252-662C8DB2C2D0}"/>
                  </a:ext>
                </a:extLst>
              </p:cNvPr>
              <p:cNvSpPr/>
              <p:nvPr/>
            </p:nvSpPr>
            <p:spPr>
              <a:xfrm>
                <a:off x="8992443" y="102021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5A7CD74-74E9-67B6-1252-662C8DB2C2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443" y="102021"/>
                <a:ext cx="2598778" cy="18362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31CDCC3D-35A1-9B71-550E-0046F085BAE7}"/>
                  </a:ext>
                </a:extLst>
              </p:cNvPr>
              <p:cNvSpPr/>
              <p:nvPr/>
            </p:nvSpPr>
            <p:spPr>
              <a:xfrm>
                <a:off x="609008" y="4933503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31CDCC3D-35A1-9B71-550E-0046F085BA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08" y="4933503"/>
                <a:ext cx="2598778" cy="18362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CA78BEC6-B52C-FECA-C7C7-3F1EC2B4E535}"/>
                  </a:ext>
                </a:extLst>
              </p:cNvPr>
              <p:cNvSpPr/>
              <p:nvPr/>
            </p:nvSpPr>
            <p:spPr>
              <a:xfrm>
                <a:off x="613011" y="110655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CA78BEC6-B52C-FECA-C7C7-3F1EC2B4E5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11" y="110655"/>
                <a:ext cx="2598778" cy="18362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7212CE2-2BCA-AA0D-F7D3-E58D77968BC4}"/>
                  </a:ext>
                </a:extLst>
              </p:cNvPr>
              <p:cNvSpPr txBox="1"/>
              <p:nvPr/>
            </p:nvSpPr>
            <p:spPr>
              <a:xfrm>
                <a:off x="8715025" y="2241400"/>
                <a:ext cx="315361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𝐴𝐶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𝐷𝐸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𝐵𝐸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𝐴𝐷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𝐴𝐶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parallel to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GB" sz="2800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7212CE2-2BCA-AA0D-F7D3-E58D77968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5025" y="2241400"/>
                <a:ext cx="3153614" cy="2246769"/>
              </a:xfrm>
              <a:prstGeom prst="rect">
                <a:avLst/>
              </a:prstGeom>
              <a:blipFill>
                <a:blip r:embed="rId10"/>
                <a:stretch>
                  <a:fillRect b="-70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968EAE9B-BBF9-C85D-04A3-61A125217117}"/>
              </a:ext>
            </a:extLst>
          </p:cNvPr>
          <p:cNvGrpSpPr/>
          <p:nvPr/>
        </p:nvGrpSpPr>
        <p:grpSpPr>
          <a:xfrm>
            <a:off x="4911048" y="2131887"/>
            <a:ext cx="2291136" cy="2465797"/>
            <a:chOff x="4911048" y="2131887"/>
            <a:chExt cx="2291136" cy="2465797"/>
          </a:xfrm>
        </p:grpSpPr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CA83D33E-568A-5ED5-1959-6538D34BF6E4}"/>
                </a:ext>
              </a:extLst>
            </p:cNvPr>
            <p:cNvSpPr/>
            <p:nvPr/>
          </p:nvSpPr>
          <p:spPr>
            <a:xfrm>
              <a:off x="4911048" y="2131887"/>
              <a:ext cx="2291136" cy="2465797"/>
            </a:xfrm>
            <a:prstGeom prst="triangle">
              <a:avLst>
                <a:gd name="adj" fmla="val 65278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802004E-1265-F9EA-8645-302851E71018}"/>
                </a:ext>
              </a:extLst>
            </p:cNvPr>
            <p:cNvCxnSpPr/>
            <p:nvPr/>
          </p:nvCxnSpPr>
          <p:spPr>
            <a:xfrm>
              <a:off x="5393933" y="3852809"/>
              <a:ext cx="155653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6835D4E-7A51-9689-0E5E-E439285A3B16}"/>
                </a:ext>
              </a:extLst>
            </p:cNvPr>
            <p:cNvCxnSpPr/>
            <p:nvPr/>
          </p:nvCxnSpPr>
          <p:spPr>
            <a:xfrm>
              <a:off x="5352836" y="3852809"/>
              <a:ext cx="94008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17361960-1D02-F66D-1FB7-7641DCAC0A45}"/>
                </a:ext>
              </a:extLst>
            </p:cNvPr>
            <p:cNvCxnSpPr>
              <a:cxnSpLocks/>
            </p:cNvCxnSpPr>
            <p:nvPr/>
          </p:nvCxnSpPr>
          <p:spPr>
            <a:xfrm>
              <a:off x="5352836" y="3852809"/>
              <a:ext cx="821933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BC56D78E-15DD-911A-78F5-210FFA4B5303}"/>
                </a:ext>
              </a:extLst>
            </p:cNvPr>
            <p:cNvCxnSpPr>
              <a:cxnSpLocks/>
            </p:cNvCxnSpPr>
            <p:nvPr/>
          </p:nvCxnSpPr>
          <p:spPr>
            <a:xfrm>
              <a:off x="5212422" y="4597684"/>
              <a:ext cx="94008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6F12167F-DA12-79DA-19C4-94407D4A2508}"/>
                </a:ext>
              </a:extLst>
            </p:cNvPr>
            <p:cNvCxnSpPr>
              <a:cxnSpLocks/>
            </p:cNvCxnSpPr>
            <p:nvPr/>
          </p:nvCxnSpPr>
          <p:spPr>
            <a:xfrm>
              <a:off x="5181599" y="4597684"/>
              <a:ext cx="852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87F9E091-5A08-6747-C485-BCC9007A6B24}"/>
                  </a:ext>
                </a:extLst>
              </p:cNvPr>
              <p:cNvSpPr txBox="1"/>
              <p:nvPr/>
            </p:nvSpPr>
            <p:spPr>
              <a:xfrm>
                <a:off x="4626138" y="4443353"/>
                <a:ext cx="2675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87F9E091-5A08-6747-C485-BCC9007A6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6138" y="4443353"/>
                <a:ext cx="267509" cy="369332"/>
              </a:xfrm>
              <a:prstGeom prst="rect">
                <a:avLst/>
              </a:prstGeom>
              <a:blipFill>
                <a:blip r:embed="rId11"/>
                <a:stretch>
                  <a:fillRect l="-27273" r="-25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0341DD54-7632-3597-21A2-705D745A98B2}"/>
                  </a:ext>
                </a:extLst>
              </p:cNvPr>
              <p:cNvSpPr txBox="1"/>
              <p:nvPr/>
            </p:nvSpPr>
            <p:spPr>
              <a:xfrm>
                <a:off x="6292921" y="1817944"/>
                <a:ext cx="27917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0341DD54-7632-3597-21A2-705D745A9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921" y="1817944"/>
                <a:ext cx="279179" cy="369332"/>
              </a:xfrm>
              <a:prstGeom prst="rect">
                <a:avLst/>
              </a:prstGeom>
              <a:blipFill>
                <a:blip r:embed="rId12"/>
                <a:stretch>
                  <a:fillRect l="-23913" r="-23913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3B01A481-6164-87B9-220C-3F940F266191}"/>
                  </a:ext>
                </a:extLst>
              </p:cNvPr>
              <p:cNvSpPr txBox="1"/>
              <p:nvPr/>
            </p:nvSpPr>
            <p:spPr>
              <a:xfrm>
                <a:off x="7164600" y="4412277"/>
                <a:ext cx="2668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3B01A481-6164-87B9-220C-3F940F2661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600" y="4412277"/>
                <a:ext cx="266804" cy="369332"/>
              </a:xfrm>
              <a:prstGeom prst="rect">
                <a:avLst/>
              </a:prstGeom>
              <a:blipFill>
                <a:blip r:embed="rId13"/>
                <a:stretch>
                  <a:fillRect l="-25000" r="-2272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895832DC-7023-68F2-0DB3-72D119E73925}"/>
                  </a:ext>
                </a:extLst>
              </p:cNvPr>
              <p:cNvSpPr txBox="1"/>
              <p:nvPr/>
            </p:nvSpPr>
            <p:spPr>
              <a:xfrm>
                <a:off x="5064778" y="3671249"/>
                <a:ext cx="29117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895832DC-7023-68F2-0DB3-72D119E73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4778" y="3671249"/>
                <a:ext cx="291170" cy="369332"/>
              </a:xfrm>
              <a:prstGeom prst="rect">
                <a:avLst/>
              </a:prstGeom>
              <a:blipFill>
                <a:blip r:embed="rId14"/>
                <a:stretch>
                  <a:fillRect l="-25000" r="-20833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B93B536-B9E0-B6C8-85AE-87DBFF8491BB}"/>
                  </a:ext>
                </a:extLst>
              </p:cNvPr>
              <p:cNvSpPr txBox="1"/>
              <p:nvPr/>
            </p:nvSpPr>
            <p:spPr>
              <a:xfrm>
                <a:off x="6991564" y="3653300"/>
                <a:ext cx="273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B93B536-B9E0-B6C8-85AE-87DBFF8491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1564" y="3653300"/>
                <a:ext cx="273344" cy="369332"/>
              </a:xfrm>
              <a:prstGeom prst="rect">
                <a:avLst/>
              </a:prstGeom>
              <a:blipFill>
                <a:blip r:embed="rId15"/>
                <a:stretch>
                  <a:fillRect l="-26667" r="-20000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46F1620-0709-AE90-8D7B-7FF74FFCBEC6}"/>
                  </a:ext>
                </a:extLst>
              </p:cNvPr>
              <p:cNvSpPr txBox="1"/>
              <p:nvPr/>
            </p:nvSpPr>
            <p:spPr>
              <a:xfrm>
                <a:off x="5712728" y="4612850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46F1620-0709-AE90-8D7B-7FF74FFCBE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2728" y="4612850"/>
                <a:ext cx="643253" cy="369332"/>
              </a:xfrm>
              <a:prstGeom prst="rect">
                <a:avLst/>
              </a:prstGeom>
              <a:blipFill>
                <a:blip r:embed="rId16"/>
                <a:stretch>
                  <a:fillRect l="-10377" r="-1037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60DBC87-DD38-7812-D00F-8265358C8446}"/>
                  </a:ext>
                </a:extLst>
              </p:cNvPr>
              <p:cNvSpPr txBox="1"/>
              <p:nvPr/>
            </p:nvSpPr>
            <p:spPr>
              <a:xfrm>
                <a:off x="5830880" y="3837966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60DBC87-DD38-7812-D00F-8265358C84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880" y="3837966"/>
                <a:ext cx="643253" cy="369332"/>
              </a:xfrm>
              <a:prstGeom prst="rect">
                <a:avLst/>
              </a:prstGeom>
              <a:blipFill>
                <a:blip r:embed="rId17"/>
                <a:stretch>
                  <a:fillRect l="-11429" r="-1047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2664854-A325-02EF-4A46-1E4C5952D0C2}"/>
                  </a:ext>
                </a:extLst>
              </p:cNvPr>
              <p:cNvSpPr txBox="1"/>
              <p:nvPr/>
            </p:nvSpPr>
            <p:spPr>
              <a:xfrm>
                <a:off x="6720907" y="2820525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2664854-A325-02EF-4A46-1E4C5952D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907" y="2820525"/>
                <a:ext cx="643253" cy="369332"/>
              </a:xfrm>
              <a:prstGeom prst="rect">
                <a:avLst/>
              </a:prstGeom>
              <a:blipFill>
                <a:blip r:embed="rId18"/>
                <a:stretch>
                  <a:fillRect l="-11429" r="-1047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096BA06-3B8C-2C25-05BC-99DD357FDF12}"/>
                  </a:ext>
                </a:extLst>
              </p:cNvPr>
              <p:cNvSpPr txBox="1"/>
              <p:nvPr/>
            </p:nvSpPr>
            <p:spPr>
              <a:xfrm>
                <a:off x="4469025" y="4022632"/>
                <a:ext cx="6432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096BA06-3B8C-2C25-05BC-99DD357FD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9025" y="4022632"/>
                <a:ext cx="643253" cy="369332"/>
              </a:xfrm>
              <a:prstGeom prst="rect">
                <a:avLst/>
              </a:prstGeom>
              <a:blipFill>
                <a:blip r:embed="rId19"/>
                <a:stretch>
                  <a:fillRect l="-11321" r="-11321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2446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A483F-4656-3281-0528-D8AED441E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2207056-EFE5-3856-8E1F-707DE775E119}"/>
              </a:ext>
            </a:extLst>
          </p:cNvPr>
          <p:cNvSpPr/>
          <p:nvPr/>
        </p:nvSpPr>
        <p:spPr>
          <a:xfrm>
            <a:off x="4448710" y="1854159"/>
            <a:ext cx="3190126" cy="30728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E272A1-3CE5-C9BA-CA36-C6D40DBEFEEA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7233007" y="1061267"/>
            <a:ext cx="1759436" cy="8031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BD120C8-3D2E-672A-02AC-A6F3CF945A78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7155951" y="4927034"/>
            <a:ext cx="1836492" cy="854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4C89149-6554-5605-47C5-E0DFEB8A169C}"/>
              </a:ext>
            </a:extLst>
          </p:cNvPr>
          <p:cNvCxnSpPr>
            <a:cxnSpLocks/>
            <a:endCxn id="49" idx="3"/>
          </p:cNvCxnSpPr>
          <p:nvPr/>
        </p:nvCxnSpPr>
        <p:spPr>
          <a:xfrm flipH="1" flipV="1">
            <a:off x="3211789" y="1069901"/>
            <a:ext cx="1704395" cy="7945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5ED2BC0-8122-D956-5967-D20D7D343906}"/>
              </a:ext>
            </a:extLst>
          </p:cNvPr>
          <p:cNvCxnSpPr>
            <a:cxnSpLocks/>
            <a:endCxn id="46" idx="3"/>
          </p:cNvCxnSpPr>
          <p:nvPr/>
        </p:nvCxnSpPr>
        <p:spPr>
          <a:xfrm flipH="1">
            <a:off x="3207786" y="4915159"/>
            <a:ext cx="1615931" cy="854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141BE977-75D0-A4C3-623A-40F3CFC8FE0A}"/>
                  </a:ext>
                </a:extLst>
              </p:cNvPr>
              <p:cNvSpPr/>
              <p:nvPr/>
            </p:nvSpPr>
            <p:spPr>
              <a:xfrm>
                <a:off x="7364160" y="916220"/>
                <a:ext cx="14562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Length </a:t>
                </a:r>
                <a:br>
                  <a:rPr lang="en-GB" sz="2000" b="0" dirty="0">
                    <a:solidFill>
                      <a:schemeClr val="tx1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𝑃𝑄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141BE977-75D0-A4C3-623A-40F3CFC8FE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160" y="916220"/>
                <a:ext cx="1456204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>
            <a:extLst>
              <a:ext uri="{FF2B5EF4-FFF2-40B4-BE49-F238E27FC236}">
                <a16:creationId xmlns:a16="http://schemas.microsoft.com/office/drawing/2014/main" id="{BA1E9957-D148-0C5D-63C9-09F3E75AEB63}"/>
              </a:ext>
            </a:extLst>
          </p:cNvPr>
          <p:cNvSpPr/>
          <p:nvPr/>
        </p:nvSpPr>
        <p:spPr>
          <a:xfrm>
            <a:off x="7364160" y="4999943"/>
            <a:ext cx="145620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0" dirty="0">
                <a:solidFill>
                  <a:schemeClr val="tx1"/>
                </a:solidFill>
              </a:rPr>
              <a:t>Length </a:t>
            </a:r>
            <a:br>
              <a:rPr lang="en-GB" sz="2000" b="0" dirty="0">
                <a:solidFill>
                  <a:schemeClr val="tx1"/>
                </a:solidFill>
              </a:rPr>
            </a:br>
            <a:endParaRPr lang="en-GB" sz="2000" b="1" dirty="0">
              <a:solidFill>
                <a:srgbClr val="FF0000"/>
              </a:solidFill>
            </a:endParaRPr>
          </a:p>
          <a:p>
            <a:pPr algn="ctr"/>
            <a:endParaRPr lang="en-GB" sz="2000" b="1" i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3BE02377-DF95-CAAA-EB2A-C1ADE6333DA0}"/>
                  </a:ext>
                </a:extLst>
              </p:cNvPr>
              <p:cNvSpPr/>
              <p:nvPr/>
            </p:nvSpPr>
            <p:spPr>
              <a:xfrm>
                <a:off x="3342943" y="905946"/>
                <a:ext cx="148077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𝑃𝑄𝑇</m:t>
                    </m:r>
                  </m:oMath>
                </a14:m>
                <a:r>
                  <a:rPr lang="en-GB" sz="2000" b="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schemeClr val="tx1"/>
                    </a:solidFill>
                  </a:rPr>
                  <a:t>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28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3BE02377-DF95-CAAA-EB2A-C1ADE6333D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2943" y="905946"/>
                <a:ext cx="1480774" cy="865029"/>
              </a:xfrm>
              <a:prstGeom prst="rect">
                <a:avLst/>
              </a:prstGeom>
              <a:blipFill>
                <a:blip r:embed="rId3"/>
                <a:stretch>
                  <a:fillRect l="-3226"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>
            <a:extLst>
              <a:ext uri="{FF2B5EF4-FFF2-40B4-BE49-F238E27FC236}">
                <a16:creationId xmlns:a16="http://schemas.microsoft.com/office/drawing/2014/main" id="{DB969E20-770A-777E-7F09-9AD7711776C4}"/>
              </a:ext>
            </a:extLst>
          </p:cNvPr>
          <p:cNvSpPr/>
          <p:nvPr/>
        </p:nvSpPr>
        <p:spPr>
          <a:xfrm>
            <a:off x="3350487" y="4989216"/>
            <a:ext cx="151946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0" dirty="0">
                <a:solidFill>
                  <a:schemeClr val="tx1"/>
                </a:solidFill>
              </a:rPr>
              <a:t>Length </a:t>
            </a:r>
            <a:br>
              <a:rPr lang="en-GB" sz="2000" b="0" dirty="0">
                <a:solidFill>
                  <a:schemeClr val="tx1"/>
                </a:solidFill>
              </a:rPr>
            </a:br>
            <a:endParaRPr lang="en-GB" sz="2000" b="1" dirty="0">
              <a:solidFill>
                <a:srgbClr val="FF0000"/>
              </a:solidFill>
            </a:endParaRPr>
          </a:p>
          <a:p>
            <a:pPr algn="ctr"/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1A41CB-3F4C-7C75-C1AB-862D213470F9}"/>
              </a:ext>
            </a:extLst>
          </p:cNvPr>
          <p:cNvSpPr txBox="1"/>
          <p:nvPr/>
        </p:nvSpPr>
        <p:spPr>
          <a:xfrm>
            <a:off x="456943" y="2890391"/>
            <a:ext cx="3354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Similarity Spider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9943D6E-86E2-806F-8392-7ED192D5A045}"/>
                  </a:ext>
                </a:extLst>
              </p:cNvPr>
              <p:cNvSpPr/>
              <p:nvPr/>
            </p:nvSpPr>
            <p:spPr>
              <a:xfrm>
                <a:off x="8992443" y="4863186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17.6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9943D6E-86E2-806F-8392-7ED192D5A0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443" y="4863186"/>
                <a:ext cx="2598778" cy="18362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>
            <a:extLst>
              <a:ext uri="{FF2B5EF4-FFF2-40B4-BE49-F238E27FC236}">
                <a16:creationId xmlns:a16="http://schemas.microsoft.com/office/drawing/2014/main" id="{DBF912AF-7A65-16EB-D349-D7B0E4BA61BE}"/>
              </a:ext>
            </a:extLst>
          </p:cNvPr>
          <p:cNvSpPr/>
          <p:nvPr/>
        </p:nvSpPr>
        <p:spPr>
          <a:xfrm>
            <a:off x="8992443" y="143117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4C7971FA-1752-9A8C-2A56-52F0881777E0}"/>
                  </a:ext>
                </a:extLst>
              </p:cNvPr>
              <p:cNvSpPr/>
              <p:nvPr/>
            </p:nvSpPr>
            <p:spPr>
              <a:xfrm>
                <a:off x="609008" y="4851311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9.6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4C7971FA-1752-9A8C-2A56-52F088177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08" y="4851311"/>
                <a:ext cx="2598778" cy="18362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E64A4BD4-315E-D373-5B9A-3FBD25A046A2}"/>
                  </a:ext>
                </a:extLst>
              </p:cNvPr>
              <p:cNvSpPr/>
              <p:nvPr/>
            </p:nvSpPr>
            <p:spPr>
              <a:xfrm>
                <a:off x="613011" y="151751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𝑅𝑆𝑇</m:t>
                    </m:r>
                  </m:oMath>
                </a14:m>
                <a:r>
                  <a:rPr lang="en-GB" sz="2800" dirty="0">
                    <a:solidFill>
                      <a:schemeClr val="tx1"/>
                    </a:solidFill>
                  </a:rPr>
                  <a:t> is</a:t>
                </a:r>
                <a:br>
                  <a:rPr lang="en-GB" sz="2800" dirty="0">
                    <a:solidFill>
                      <a:schemeClr val="tx1"/>
                    </a:solidFill>
                  </a:rPr>
                </a:br>
                <a:endParaRPr lang="en-GB" sz="2800" b="1" dirty="0">
                  <a:solidFill>
                    <a:srgbClr val="FF0000"/>
                  </a:solidFill>
                </a:endParaRPr>
              </a:p>
              <a:p>
                <a:pPr algn="ctr"/>
                <a:endParaRPr lang="en-GB" sz="2800" b="1" dirty="0">
                  <a:solidFill>
                    <a:srgbClr val="FF0000"/>
                  </a:solidFill>
                </a:endParaRPr>
              </a:p>
              <a:p>
                <a:pPr algn="ctr"/>
                <a:endParaRPr lang="en-GB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E64A4BD4-315E-D373-5B9A-3FBD25A046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11" y="151751"/>
                <a:ext cx="2598778" cy="1836299"/>
              </a:xfrm>
              <a:prstGeom prst="rect">
                <a:avLst/>
              </a:prstGeom>
              <a:blipFill>
                <a:blip r:embed="rId6"/>
                <a:stretch>
                  <a:fillRect t="-130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E38487E-39BF-1956-E90F-EA516CF914FE}"/>
                  </a:ext>
                </a:extLst>
              </p:cNvPr>
              <p:cNvSpPr txBox="1"/>
              <p:nvPr/>
            </p:nvSpPr>
            <p:spPr>
              <a:xfrm>
                <a:off x="8365785" y="2305615"/>
                <a:ext cx="3503771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𝑅𝑆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b="0" i="1" dirty="0">
                  <a:solidFill>
                    <a:schemeClr val="accent6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𝑅𝑇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=8.4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𝑄𝑇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𝑃𝑇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𝑃𝑄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parallel to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𝑅𝑆</m:t>
                    </m:r>
                  </m:oMath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E38487E-39BF-1956-E90F-EA516CF914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5785" y="2305615"/>
                <a:ext cx="3503771" cy="2246769"/>
              </a:xfrm>
              <a:prstGeom prst="rect">
                <a:avLst/>
              </a:prstGeom>
              <a:blipFill>
                <a:blip r:embed="rId7"/>
                <a:stretch>
                  <a:fillRect b="-67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3BDE79D7-29D0-E964-E650-E379CCA256D0}"/>
              </a:ext>
            </a:extLst>
          </p:cNvPr>
          <p:cNvGrpSpPr/>
          <p:nvPr/>
        </p:nvGrpSpPr>
        <p:grpSpPr>
          <a:xfrm>
            <a:off x="4905546" y="1979416"/>
            <a:ext cx="2355272" cy="2908790"/>
            <a:chOff x="4905546" y="1979416"/>
            <a:chExt cx="2355272" cy="2908790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B38D7FA-1280-343E-A522-C195A49E8817}"/>
                </a:ext>
              </a:extLst>
            </p:cNvPr>
            <p:cNvGrpSpPr/>
            <p:nvPr/>
          </p:nvGrpSpPr>
          <p:grpSpPr>
            <a:xfrm>
              <a:off x="5167897" y="2139714"/>
              <a:ext cx="1823664" cy="2532735"/>
              <a:chOff x="4916184" y="2139714"/>
              <a:chExt cx="1823664" cy="2532735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069F8CF-E681-47FD-D119-A9DF4C78B476}"/>
                  </a:ext>
                </a:extLst>
              </p:cNvPr>
              <p:cNvGrpSpPr/>
              <p:nvPr/>
            </p:nvGrpSpPr>
            <p:grpSpPr>
              <a:xfrm>
                <a:off x="4916184" y="2139716"/>
                <a:ext cx="1823664" cy="2532733"/>
                <a:chOff x="4916184" y="2006154"/>
                <a:chExt cx="1823664" cy="2532733"/>
              </a:xfrm>
            </p:grpSpPr>
            <p:sp>
              <p:nvSpPr>
                <p:cNvPr id="7" name="Isosceles Triangle 6">
                  <a:extLst>
                    <a:ext uri="{FF2B5EF4-FFF2-40B4-BE49-F238E27FC236}">
                      <a16:creationId xmlns:a16="http://schemas.microsoft.com/office/drawing/2014/main" id="{06CC2E38-B782-8E8F-9706-F7E67CFE8262}"/>
                    </a:ext>
                  </a:extLst>
                </p:cNvPr>
                <p:cNvSpPr/>
                <p:nvPr/>
              </p:nvSpPr>
              <p:spPr>
                <a:xfrm>
                  <a:off x="4916184" y="3396330"/>
                  <a:ext cx="1325366" cy="1142557"/>
                </a:xfrm>
                <a:prstGeom prst="triangle">
                  <a:avLst>
                    <a:gd name="adj" fmla="val 64341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" name="Isosceles Triangle 7">
                  <a:extLst>
                    <a:ext uri="{FF2B5EF4-FFF2-40B4-BE49-F238E27FC236}">
                      <a16:creationId xmlns:a16="http://schemas.microsoft.com/office/drawing/2014/main" id="{F439561B-C425-6979-9CC7-FB2C551BA947}"/>
                    </a:ext>
                  </a:extLst>
                </p:cNvPr>
                <p:cNvSpPr/>
                <p:nvPr/>
              </p:nvSpPr>
              <p:spPr>
                <a:xfrm rot="10800000">
                  <a:off x="5227440" y="2006154"/>
                  <a:ext cx="1512408" cy="1394717"/>
                </a:xfrm>
                <a:prstGeom prst="triangle">
                  <a:avLst>
                    <a:gd name="adj" fmla="val 64341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45A14570-0E95-9F2B-5668-B6C874F3ABE8}"/>
                  </a:ext>
                </a:extLst>
              </p:cNvPr>
              <p:cNvCxnSpPr>
                <a:stCxn id="8" idx="4"/>
              </p:cNvCxnSpPr>
              <p:nvPr/>
            </p:nvCxnSpPr>
            <p:spPr>
              <a:xfrm flipV="1">
                <a:off x="5227440" y="2139715"/>
                <a:ext cx="868560" cy="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C310965-A039-3B86-9644-7F921B951C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27440" y="2139714"/>
                <a:ext cx="75620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B36E1C15-F859-2F3B-0ED8-99529E774B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6184" y="4672449"/>
                <a:ext cx="71405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304DF17F-6742-C4CE-D1F5-DC77B9B832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6184" y="4672447"/>
                <a:ext cx="601038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8396A13F-5D75-0EE2-F905-B5A5860458B4}"/>
                    </a:ext>
                  </a:extLst>
                </p:cNvPr>
                <p:cNvSpPr txBox="1"/>
                <p:nvPr/>
              </p:nvSpPr>
              <p:spPr>
                <a:xfrm>
                  <a:off x="4905546" y="4518874"/>
                  <a:ext cx="26718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8396A13F-5D75-0EE2-F905-B5A5860458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5546" y="4518874"/>
                  <a:ext cx="267189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27273" r="-22727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634E5AEB-8426-5105-9416-669BCC5AC8EF}"/>
                    </a:ext>
                  </a:extLst>
                </p:cNvPr>
                <p:cNvSpPr txBox="1"/>
                <p:nvPr/>
              </p:nvSpPr>
              <p:spPr>
                <a:xfrm>
                  <a:off x="6495884" y="4502943"/>
                  <a:ext cx="28636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634E5AEB-8426-5105-9416-669BCC5AC8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5884" y="4502943"/>
                  <a:ext cx="286360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34043" r="-31915" b="-3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C1B2E12B-8018-F927-4C8B-69C5C41230AC}"/>
                    </a:ext>
                  </a:extLst>
                </p:cNvPr>
                <p:cNvSpPr txBox="1"/>
                <p:nvPr/>
              </p:nvSpPr>
              <p:spPr>
                <a:xfrm>
                  <a:off x="5206888" y="1979416"/>
                  <a:ext cx="27353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C1B2E12B-8018-F927-4C8B-69C5C41230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06888" y="1979416"/>
                  <a:ext cx="273536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24444" r="-24444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8619587-FF8E-E17A-86C9-092F2B24FB37}"/>
                    </a:ext>
                  </a:extLst>
                </p:cNvPr>
                <p:cNvSpPr txBox="1"/>
                <p:nvPr/>
              </p:nvSpPr>
              <p:spPr>
                <a:xfrm>
                  <a:off x="7022356" y="1979416"/>
                  <a:ext cx="23846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8619587-FF8E-E17A-86C9-092F2B24FB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22356" y="1979416"/>
                  <a:ext cx="238462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30769" r="-25641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72F4623-9926-A875-0A1C-FF3377DB99BA}"/>
                    </a:ext>
                  </a:extLst>
                </p:cNvPr>
                <p:cNvSpPr txBox="1"/>
                <p:nvPr/>
              </p:nvSpPr>
              <p:spPr>
                <a:xfrm>
                  <a:off x="5696985" y="3345225"/>
                  <a:ext cx="25840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72F4623-9926-A875-0A1C-FF3377DB99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96985" y="3345225"/>
                  <a:ext cx="258404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28571" r="-26190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94841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03EF6-72E2-1B41-D563-A3031AA96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CED4B2-ED41-1FEF-087C-57441B707FF1}"/>
              </a:ext>
            </a:extLst>
          </p:cNvPr>
          <p:cNvSpPr/>
          <p:nvPr/>
        </p:nvSpPr>
        <p:spPr>
          <a:xfrm>
            <a:off x="4448710" y="1854159"/>
            <a:ext cx="3190126" cy="30728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BA44E01-1F0C-3926-BBAB-900FBD8CB871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7233007" y="1061267"/>
            <a:ext cx="1759436" cy="8031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3CEF30C-3583-E68A-BAF7-8E4201E865D5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7155951" y="4927034"/>
            <a:ext cx="1836492" cy="854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F59132-A670-F706-8128-65CA6414FC82}"/>
              </a:ext>
            </a:extLst>
          </p:cNvPr>
          <p:cNvCxnSpPr>
            <a:cxnSpLocks/>
            <a:endCxn id="49" idx="3"/>
          </p:cNvCxnSpPr>
          <p:nvPr/>
        </p:nvCxnSpPr>
        <p:spPr>
          <a:xfrm flipH="1" flipV="1">
            <a:off x="3211789" y="1069901"/>
            <a:ext cx="1704395" cy="7945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D93B6D3-FA13-D18C-F464-09F62B199054}"/>
              </a:ext>
            </a:extLst>
          </p:cNvPr>
          <p:cNvCxnSpPr>
            <a:cxnSpLocks/>
            <a:endCxn id="46" idx="3"/>
          </p:cNvCxnSpPr>
          <p:nvPr/>
        </p:nvCxnSpPr>
        <p:spPr>
          <a:xfrm flipH="1">
            <a:off x="3207786" y="4915159"/>
            <a:ext cx="1615931" cy="854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B8811C37-4B1D-6F45-CBEE-12091E5A2D74}"/>
                  </a:ext>
                </a:extLst>
              </p:cNvPr>
              <p:cNvSpPr/>
              <p:nvPr/>
            </p:nvSpPr>
            <p:spPr>
              <a:xfrm>
                <a:off x="7364160" y="916220"/>
                <a:ext cx="14562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Length </a:t>
                </a:r>
                <a:br>
                  <a:rPr lang="en-GB" sz="2000" b="0" dirty="0">
                    <a:solidFill>
                      <a:schemeClr val="tx1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𝑃𝑄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B8811C37-4B1D-6F45-CBEE-12091E5A2D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160" y="916220"/>
                <a:ext cx="1456204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024D3F3-A5C0-2448-6833-99909A60B00B}"/>
                  </a:ext>
                </a:extLst>
              </p:cNvPr>
              <p:cNvSpPr/>
              <p:nvPr/>
            </p:nvSpPr>
            <p:spPr>
              <a:xfrm>
                <a:off x="7364160" y="4999943"/>
                <a:ext cx="14562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Length </a:t>
                </a:r>
                <a:br>
                  <a:rPr lang="en-GB" sz="2000" b="0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𝑷𝑺</m:t>
                    </m:r>
                  </m:oMath>
                </a14:m>
                <a:r>
                  <a:rPr lang="en-GB" sz="2000" b="1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or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𝑺𝑷</m:t>
                    </m:r>
                  </m:oMath>
                </a14:m>
                <a:r>
                  <a:rPr lang="en-GB" sz="2000" b="1" i="1" dirty="0">
                    <a:solidFill>
                      <a:srgbClr val="FF0000"/>
                    </a:solidFill>
                  </a:rPr>
                  <a:t> </a:t>
                </a:r>
                <a:endParaRPr lang="en-GB" sz="2000" b="1" i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0024D3F3-A5C0-2448-6833-99909A60B0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160" y="4999943"/>
                <a:ext cx="1456204" cy="865029"/>
              </a:xfrm>
              <a:prstGeom prst="rect">
                <a:avLst/>
              </a:prstGeom>
              <a:blipFill>
                <a:blip r:embed="rId3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AB296A2D-A2CD-C39C-6BAF-C5571C18808E}"/>
                  </a:ext>
                </a:extLst>
              </p:cNvPr>
              <p:cNvSpPr/>
              <p:nvPr/>
            </p:nvSpPr>
            <p:spPr>
              <a:xfrm>
                <a:off x="3342943" y="905946"/>
                <a:ext cx="148077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Area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𝑃𝑄𝑇</m:t>
                    </m:r>
                  </m:oMath>
                </a14:m>
                <a:r>
                  <a:rPr lang="en-GB" sz="2000" b="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2000" dirty="0">
                    <a:solidFill>
                      <a:schemeClr val="tx1"/>
                    </a:solidFill>
                  </a:rPr>
                  <a:t>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28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AB296A2D-A2CD-C39C-6BAF-C5571C1880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2943" y="905946"/>
                <a:ext cx="1480774" cy="865029"/>
              </a:xfrm>
              <a:prstGeom prst="rect">
                <a:avLst/>
              </a:prstGeom>
              <a:blipFill>
                <a:blip r:embed="rId4"/>
                <a:stretch>
                  <a:fillRect l="-3226"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E5D1D717-4E5D-EAD3-CE58-DAD2314FE0B5}"/>
                  </a:ext>
                </a:extLst>
              </p:cNvPr>
              <p:cNvSpPr/>
              <p:nvPr/>
            </p:nvSpPr>
            <p:spPr>
              <a:xfrm>
                <a:off x="3350487" y="4989216"/>
                <a:ext cx="15194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0" dirty="0">
                    <a:solidFill>
                      <a:schemeClr val="tx1"/>
                    </a:solidFill>
                  </a:rPr>
                  <a:t>Length </a:t>
                </a:r>
                <a:br>
                  <a:rPr lang="en-GB" sz="2000" b="0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𝑺𝑻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𝑻𝑺</m:t>
                    </m:r>
                  </m:oMath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E5D1D717-4E5D-EAD3-CE58-DAD2314FE0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487" y="4989216"/>
                <a:ext cx="1519464" cy="865029"/>
              </a:xfrm>
              <a:prstGeom prst="rect">
                <a:avLst/>
              </a:prstGeom>
              <a:blipFill>
                <a:blip r:embed="rId5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4E9D39C-D5AC-6FF6-27E7-7E19E6DE9776}"/>
              </a:ext>
            </a:extLst>
          </p:cNvPr>
          <p:cNvSpPr txBox="1"/>
          <p:nvPr/>
        </p:nvSpPr>
        <p:spPr>
          <a:xfrm>
            <a:off x="456943" y="2890391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Similarity Spider 4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DE746AF-4C6A-A764-3FA6-33364E1E91A0}"/>
                  </a:ext>
                </a:extLst>
              </p:cNvPr>
              <p:cNvSpPr/>
              <p:nvPr/>
            </p:nvSpPr>
            <p:spPr>
              <a:xfrm>
                <a:off x="8992443" y="4863186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17.6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DE746AF-4C6A-A764-3FA6-33364E1E91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443" y="4863186"/>
                <a:ext cx="2598778" cy="18362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7EF9443C-1DED-8D1A-F37E-FDD5EAE98263}"/>
                  </a:ext>
                </a:extLst>
              </p:cNvPr>
              <p:cNvSpPr/>
              <p:nvPr/>
            </p:nvSpPr>
            <p:spPr>
              <a:xfrm>
                <a:off x="8992443" y="143117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7EF9443C-1DED-8D1A-F37E-FDD5EAE98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443" y="143117"/>
                <a:ext cx="2598778" cy="18362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FDE7010-66D5-DBE7-8820-59889C9D9264}"/>
                  </a:ext>
                </a:extLst>
              </p:cNvPr>
              <p:cNvSpPr/>
              <p:nvPr/>
            </p:nvSpPr>
            <p:spPr>
              <a:xfrm>
                <a:off x="609008" y="4851311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9.6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7FDE7010-66D5-DBE7-8820-59889C9D92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08" y="4851311"/>
                <a:ext cx="2598778" cy="18362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94DADE17-5C81-D9F8-E474-824B14D128EF}"/>
                  </a:ext>
                </a:extLst>
              </p:cNvPr>
              <p:cNvSpPr/>
              <p:nvPr/>
            </p:nvSpPr>
            <p:spPr>
              <a:xfrm>
                <a:off x="613011" y="151751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𝑅𝑆𝑇</m:t>
                    </m:r>
                  </m:oMath>
                </a14:m>
                <a:r>
                  <a:rPr lang="en-GB" sz="2800" dirty="0">
                    <a:solidFill>
                      <a:schemeClr val="tx1"/>
                    </a:solidFill>
                  </a:rPr>
                  <a:t> is</a:t>
                </a:r>
                <a:br>
                  <a:rPr lang="en-GB" sz="2800" dirty="0">
                    <a:solidFill>
                      <a:schemeClr val="tx1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94DADE17-5C81-D9F8-E474-824B14D128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11" y="151751"/>
                <a:ext cx="2598778" cy="18362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6B0AFD8-3B20-C72E-A417-91A6A613E866}"/>
                  </a:ext>
                </a:extLst>
              </p:cNvPr>
              <p:cNvSpPr txBox="1"/>
              <p:nvPr/>
            </p:nvSpPr>
            <p:spPr>
              <a:xfrm>
                <a:off x="8365785" y="2305615"/>
                <a:ext cx="3503771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𝑅𝑆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b="0" i="1" dirty="0">
                  <a:solidFill>
                    <a:schemeClr val="accent6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𝑅𝑇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=8.4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𝑄𝑇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𝑃𝑇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GB" sz="2800" b="0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𝑃𝑄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parallel to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𝑅𝑆</m:t>
                    </m:r>
                  </m:oMath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6B0AFD8-3B20-C72E-A417-91A6A613E8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5785" y="2305615"/>
                <a:ext cx="3503771" cy="2246769"/>
              </a:xfrm>
              <a:prstGeom prst="rect">
                <a:avLst/>
              </a:prstGeom>
              <a:blipFill>
                <a:blip r:embed="rId10"/>
                <a:stretch>
                  <a:fillRect b="-67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90F811EF-DD7E-5127-79C7-6F4967927686}"/>
              </a:ext>
            </a:extLst>
          </p:cNvPr>
          <p:cNvGrpSpPr/>
          <p:nvPr/>
        </p:nvGrpSpPr>
        <p:grpSpPr>
          <a:xfrm>
            <a:off x="4905546" y="1979416"/>
            <a:ext cx="2355272" cy="2908790"/>
            <a:chOff x="4905546" y="1979416"/>
            <a:chExt cx="2355272" cy="2908790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EDFE4FA-9B3D-4685-1311-5CE46EE2317C}"/>
                </a:ext>
              </a:extLst>
            </p:cNvPr>
            <p:cNvGrpSpPr/>
            <p:nvPr/>
          </p:nvGrpSpPr>
          <p:grpSpPr>
            <a:xfrm>
              <a:off x="5167897" y="2139714"/>
              <a:ext cx="1823664" cy="2532735"/>
              <a:chOff x="4916184" y="2139714"/>
              <a:chExt cx="1823664" cy="2532735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1ABD975-5EE0-885D-969C-3BDF7583E298}"/>
                  </a:ext>
                </a:extLst>
              </p:cNvPr>
              <p:cNvGrpSpPr/>
              <p:nvPr/>
            </p:nvGrpSpPr>
            <p:grpSpPr>
              <a:xfrm>
                <a:off x="4916184" y="2139716"/>
                <a:ext cx="1823664" cy="2532733"/>
                <a:chOff x="4916184" y="2006154"/>
                <a:chExt cx="1823664" cy="2532733"/>
              </a:xfrm>
            </p:grpSpPr>
            <p:sp>
              <p:nvSpPr>
                <p:cNvPr id="7" name="Isosceles Triangle 6">
                  <a:extLst>
                    <a:ext uri="{FF2B5EF4-FFF2-40B4-BE49-F238E27FC236}">
                      <a16:creationId xmlns:a16="http://schemas.microsoft.com/office/drawing/2014/main" id="{4241A480-1C7A-0551-BE62-8AFF8197B84C}"/>
                    </a:ext>
                  </a:extLst>
                </p:cNvPr>
                <p:cNvSpPr/>
                <p:nvPr/>
              </p:nvSpPr>
              <p:spPr>
                <a:xfrm>
                  <a:off x="4916184" y="3396330"/>
                  <a:ext cx="1325366" cy="1142557"/>
                </a:xfrm>
                <a:prstGeom prst="triangle">
                  <a:avLst>
                    <a:gd name="adj" fmla="val 64341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" name="Isosceles Triangle 7">
                  <a:extLst>
                    <a:ext uri="{FF2B5EF4-FFF2-40B4-BE49-F238E27FC236}">
                      <a16:creationId xmlns:a16="http://schemas.microsoft.com/office/drawing/2014/main" id="{18E3977C-5562-3AC2-BCF2-B3CBB0B3B156}"/>
                    </a:ext>
                  </a:extLst>
                </p:cNvPr>
                <p:cNvSpPr/>
                <p:nvPr/>
              </p:nvSpPr>
              <p:spPr>
                <a:xfrm rot="10800000">
                  <a:off x="5227440" y="2006154"/>
                  <a:ext cx="1512408" cy="1394717"/>
                </a:xfrm>
                <a:prstGeom prst="triangle">
                  <a:avLst>
                    <a:gd name="adj" fmla="val 64341"/>
                  </a:avLst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C93D73F5-DD36-6DAE-5921-6CCB3312D66F}"/>
                  </a:ext>
                </a:extLst>
              </p:cNvPr>
              <p:cNvCxnSpPr>
                <a:stCxn id="8" idx="4"/>
              </p:cNvCxnSpPr>
              <p:nvPr/>
            </p:nvCxnSpPr>
            <p:spPr>
              <a:xfrm flipV="1">
                <a:off x="5227440" y="2139715"/>
                <a:ext cx="868560" cy="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C56C8A13-32F9-E5A2-6372-5DDB4C8E38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27440" y="2139714"/>
                <a:ext cx="75620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538D059B-01B2-6D75-40A3-FF0865EFD6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6184" y="4672449"/>
                <a:ext cx="714054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E1507778-0E8A-5A1F-E21D-975061EA92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16184" y="4672447"/>
                <a:ext cx="601038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61348E86-9247-4741-9A40-FE5D5A37CB49}"/>
                    </a:ext>
                  </a:extLst>
                </p:cNvPr>
                <p:cNvSpPr txBox="1"/>
                <p:nvPr/>
              </p:nvSpPr>
              <p:spPr>
                <a:xfrm>
                  <a:off x="4905546" y="4518874"/>
                  <a:ext cx="26718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61348E86-9247-4741-9A40-FE5D5A37CB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5546" y="4518874"/>
                  <a:ext cx="267189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27273" r="-22727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F21D047-36DC-4D26-6F97-EB109F64ACC7}"/>
                    </a:ext>
                  </a:extLst>
                </p:cNvPr>
                <p:cNvSpPr txBox="1"/>
                <p:nvPr/>
              </p:nvSpPr>
              <p:spPr>
                <a:xfrm>
                  <a:off x="6495884" y="4502943"/>
                  <a:ext cx="28636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F21D047-36DC-4D26-6F97-EB109F64AC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5884" y="4502943"/>
                  <a:ext cx="286360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34043" r="-31915" b="-3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C26AE030-4047-B813-54E1-9F7DEAC1F8A5}"/>
                    </a:ext>
                  </a:extLst>
                </p:cNvPr>
                <p:cNvSpPr txBox="1"/>
                <p:nvPr/>
              </p:nvSpPr>
              <p:spPr>
                <a:xfrm>
                  <a:off x="5206888" y="1979416"/>
                  <a:ext cx="27353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C26AE030-4047-B813-54E1-9F7DEAC1F8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06888" y="1979416"/>
                  <a:ext cx="273536" cy="369332"/>
                </a:xfrm>
                <a:prstGeom prst="rect">
                  <a:avLst/>
                </a:prstGeom>
                <a:blipFill>
                  <a:blip r:embed="rId13"/>
                  <a:stretch>
                    <a:fillRect l="-24444" r="-24444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E8BE9D42-5E8C-C8DE-4A51-29440CC84542}"/>
                    </a:ext>
                  </a:extLst>
                </p:cNvPr>
                <p:cNvSpPr txBox="1"/>
                <p:nvPr/>
              </p:nvSpPr>
              <p:spPr>
                <a:xfrm>
                  <a:off x="7022356" y="1979416"/>
                  <a:ext cx="23846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E8BE9D42-5E8C-C8DE-4A51-29440CC845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22356" y="1979416"/>
                  <a:ext cx="238462" cy="369332"/>
                </a:xfrm>
                <a:prstGeom prst="rect">
                  <a:avLst/>
                </a:prstGeom>
                <a:blipFill>
                  <a:blip r:embed="rId14"/>
                  <a:stretch>
                    <a:fillRect l="-30769" r="-25641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956320A-6866-0416-2B2B-04FBB2A5FFAA}"/>
                    </a:ext>
                  </a:extLst>
                </p:cNvPr>
                <p:cNvSpPr txBox="1"/>
                <p:nvPr/>
              </p:nvSpPr>
              <p:spPr>
                <a:xfrm>
                  <a:off x="5696985" y="3345225"/>
                  <a:ext cx="25840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956320A-6866-0416-2B2B-04FBB2A5FF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96985" y="3345225"/>
                  <a:ext cx="258404" cy="369332"/>
                </a:xfrm>
                <a:prstGeom prst="rect">
                  <a:avLst/>
                </a:prstGeom>
                <a:blipFill>
                  <a:blip r:embed="rId15"/>
                  <a:stretch>
                    <a:fillRect l="-28571" r="-26190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13081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26A8-641C-3559-66D2-E57713678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C0AF5B-D66E-9092-A5AB-8B91CA65BDB1}"/>
              </a:ext>
            </a:extLst>
          </p:cNvPr>
          <p:cNvSpPr/>
          <p:nvPr/>
        </p:nvSpPr>
        <p:spPr>
          <a:xfrm>
            <a:off x="3904180" y="1854159"/>
            <a:ext cx="4541177" cy="30728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662FB9-3F86-08A3-A572-2EF14B90E4C5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7233007" y="1061267"/>
            <a:ext cx="1759436" cy="8031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0D78F58-3BA1-9E92-B849-3D4235DD388C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7155951" y="4927034"/>
            <a:ext cx="1836492" cy="854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8831ACC-A5C5-20B6-A9E7-04F5FFA625EA}"/>
              </a:ext>
            </a:extLst>
          </p:cNvPr>
          <p:cNvCxnSpPr>
            <a:cxnSpLocks/>
            <a:endCxn id="49" idx="3"/>
          </p:cNvCxnSpPr>
          <p:nvPr/>
        </p:nvCxnSpPr>
        <p:spPr>
          <a:xfrm flipH="1" flipV="1">
            <a:off x="3211789" y="1069901"/>
            <a:ext cx="1704395" cy="7945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B0BB9EC-B493-3B34-5179-05FF5B0AA13D}"/>
              </a:ext>
            </a:extLst>
          </p:cNvPr>
          <p:cNvCxnSpPr>
            <a:cxnSpLocks/>
            <a:endCxn id="46" idx="3"/>
          </p:cNvCxnSpPr>
          <p:nvPr/>
        </p:nvCxnSpPr>
        <p:spPr>
          <a:xfrm flipH="1">
            <a:off x="3207786" y="4915159"/>
            <a:ext cx="1615931" cy="854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AEEB7016-2F7A-236A-CF8E-632EE09D7383}"/>
                  </a:ext>
                </a:extLst>
              </p:cNvPr>
              <p:cNvSpPr/>
              <p:nvPr/>
            </p:nvSpPr>
            <p:spPr>
              <a:xfrm>
                <a:off x="7364160" y="916220"/>
                <a:ext cx="14562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 of vase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AEEB7016-2F7A-236A-CF8E-632EE09D73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160" y="916220"/>
                <a:ext cx="1456204" cy="865029"/>
              </a:xfrm>
              <a:prstGeom prst="rect">
                <a:avLst/>
              </a:prstGeom>
              <a:blipFill>
                <a:blip r:embed="rId2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42AE4F69-18DB-08AD-254F-B56B1434F374}"/>
                  </a:ext>
                </a:extLst>
              </p:cNvPr>
              <p:cNvSpPr/>
              <p:nvPr/>
            </p:nvSpPr>
            <p:spPr>
              <a:xfrm>
                <a:off x="7322051" y="4999943"/>
                <a:ext cx="149831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 of vase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GB" sz="20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42AE4F69-18DB-08AD-254F-B56B1434F3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2051" y="4999943"/>
                <a:ext cx="1498313" cy="865029"/>
              </a:xfrm>
              <a:prstGeom prst="rect">
                <a:avLst/>
              </a:prstGeom>
              <a:blipFill>
                <a:blip r:embed="rId3"/>
                <a:stretch>
                  <a:fillRect l="-2390" r="-5578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368896A6-19C9-24A8-0923-44AD4CC0E51A}"/>
                  </a:ext>
                </a:extLst>
              </p:cNvPr>
              <p:cNvSpPr/>
              <p:nvPr/>
            </p:nvSpPr>
            <p:spPr>
              <a:xfrm>
                <a:off x="3342943" y="905946"/>
                <a:ext cx="148077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 of vase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368896A6-19C9-24A8-0923-44AD4CC0E5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2943" y="905946"/>
                <a:ext cx="1480774" cy="865029"/>
              </a:xfrm>
              <a:prstGeom prst="rect">
                <a:avLst/>
              </a:prstGeom>
              <a:blipFill>
                <a:blip r:embed="rId4"/>
                <a:stretch>
                  <a:fillRect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C2640601-003C-DFAC-8D20-E6D29FE7F0D0}"/>
                  </a:ext>
                </a:extLst>
              </p:cNvPr>
              <p:cNvSpPr/>
              <p:nvPr/>
            </p:nvSpPr>
            <p:spPr>
              <a:xfrm>
                <a:off x="3350487" y="4989216"/>
                <a:ext cx="15194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 scale factor from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C2640601-003C-DFAC-8D20-E6D29FE7F0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487" y="4989216"/>
                <a:ext cx="1519464" cy="865029"/>
              </a:xfrm>
              <a:prstGeom prst="rect">
                <a:avLst/>
              </a:prstGeom>
              <a:blipFill>
                <a:blip r:embed="rId5"/>
                <a:stretch>
                  <a:fillRect t="-10204" r="-1181" b="-1836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F31ABCF-7DE0-B32A-3300-5320705D52B9}"/>
              </a:ext>
            </a:extLst>
          </p:cNvPr>
          <p:cNvSpPr txBox="1"/>
          <p:nvPr/>
        </p:nvSpPr>
        <p:spPr>
          <a:xfrm>
            <a:off x="456943" y="2890391"/>
            <a:ext cx="3354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Similarity Spider 5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ED8BDA-3D62-BF25-A0CE-512A52C91E3E}"/>
              </a:ext>
            </a:extLst>
          </p:cNvPr>
          <p:cNvSpPr/>
          <p:nvPr/>
        </p:nvSpPr>
        <p:spPr>
          <a:xfrm>
            <a:off x="8992443" y="4863186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C18A88F-CC15-ADE6-3291-51B2D9C2CA91}"/>
              </a:ext>
            </a:extLst>
          </p:cNvPr>
          <p:cNvSpPr/>
          <p:nvPr/>
        </p:nvSpPr>
        <p:spPr>
          <a:xfrm>
            <a:off x="8992443" y="143117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86B430C-BDD9-B3D8-E7BD-1A2EFD552EC1}"/>
              </a:ext>
            </a:extLst>
          </p:cNvPr>
          <p:cNvSpPr/>
          <p:nvPr/>
        </p:nvSpPr>
        <p:spPr>
          <a:xfrm>
            <a:off x="609008" y="4851311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E5C0840-B381-2A80-0E5A-8BB6416616CC}"/>
              </a:ext>
            </a:extLst>
          </p:cNvPr>
          <p:cNvSpPr/>
          <p:nvPr/>
        </p:nvSpPr>
        <p:spPr>
          <a:xfrm>
            <a:off x="613011" y="151751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C0FFDEC-9E36-95FC-2080-5B7372B7DAF3}"/>
                  </a:ext>
                </a:extLst>
              </p:cNvPr>
              <p:cNvSpPr txBox="1"/>
              <p:nvPr/>
            </p:nvSpPr>
            <p:spPr>
              <a:xfrm>
                <a:off x="8471521" y="2305615"/>
                <a:ext cx="356465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The surface area of vase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60</m:t>
                    </m:r>
                    <m:sSup>
                      <m:sSupPr>
                        <m:ctrlPr>
                          <a:rPr lang="en-GB" sz="28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The volume of vase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3240</m:t>
                    </m:r>
                    <m:sSup>
                      <m:sSupPr>
                        <m:ctrlPr>
                          <a:rPr lang="en-GB" sz="28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C0FFDEC-9E36-95FC-2080-5B7372B7DA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521" y="2305615"/>
                <a:ext cx="3564654" cy="2246769"/>
              </a:xfrm>
              <a:prstGeom prst="rect">
                <a:avLst/>
              </a:prstGeom>
              <a:blipFill>
                <a:blip r:embed="rId6"/>
                <a:stretch>
                  <a:fillRect t="-2439" b="-67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A5B260E8-645C-87F7-4E0B-4A67A3F8B7C4}"/>
              </a:ext>
            </a:extLst>
          </p:cNvPr>
          <p:cNvGrpSpPr/>
          <p:nvPr/>
        </p:nvGrpSpPr>
        <p:grpSpPr>
          <a:xfrm>
            <a:off x="3992439" y="3328827"/>
            <a:ext cx="1766833" cy="1354880"/>
            <a:chOff x="3925658" y="3328827"/>
            <a:chExt cx="1766833" cy="135488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0F9ACEB-E3ED-040D-C870-F969C8C1126F}"/>
                </a:ext>
              </a:extLst>
            </p:cNvPr>
            <p:cNvGrpSpPr/>
            <p:nvPr/>
          </p:nvGrpSpPr>
          <p:grpSpPr>
            <a:xfrm>
              <a:off x="4772346" y="3328827"/>
              <a:ext cx="920145" cy="1354880"/>
              <a:chOff x="4772346" y="3328827"/>
              <a:chExt cx="920145" cy="1354880"/>
            </a:xfrm>
          </p:grpSpPr>
          <p:pic>
            <p:nvPicPr>
              <p:cNvPr id="1026" name="Picture 2" descr="how to draw a vase - Fun at-home activities for Kids.">
                <a:extLst>
                  <a:ext uri="{FF2B5EF4-FFF2-40B4-BE49-F238E27FC236}">
                    <a16:creationId xmlns:a16="http://schemas.microsoft.com/office/drawing/2014/main" id="{406B24D6-174C-BD21-C010-35B116C742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834" t="9588" r="22530" b="9963"/>
              <a:stretch>
                <a:fillRect/>
              </a:stretch>
            </p:blipFill>
            <p:spPr bwMode="auto">
              <a:xfrm>
                <a:off x="4772346" y="3328827"/>
                <a:ext cx="920145" cy="13548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C7911579-3327-85F4-17EA-63D6413CB0E9}"/>
                      </a:ext>
                    </a:extLst>
                  </p:cNvPr>
                  <p:cNvSpPr txBox="1"/>
                  <p:nvPr/>
                </p:nvSpPr>
                <p:spPr>
                  <a:xfrm>
                    <a:off x="5062704" y="3854594"/>
                    <a:ext cx="356701" cy="49244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sz="3200" dirty="0"/>
                  </a:p>
                </p:txBody>
              </p:sp>
            </mc:Choice>
            <mc:Fallback xmlns="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C7911579-3327-85F4-17EA-63D6413CB0E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62704" y="3854594"/>
                    <a:ext cx="356701" cy="492443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5FE0616-B3D8-3974-2B10-9D798EBC3871}"/>
                </a:ext>
              </a:extLst>
            </p:cNvPr>
            <p:cNvCxnSpPr>
              <a:cxnSpLocks/>
            </p:cNvCxnSpPr>
            <p:nvPr/>
          </p:nvCxnSpPr>
          <p:spPr>
            <a:xfrm>
              <a:off x="4731247" y="3385335"/>
              <a:ext cx="0" cy="125344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BBF65E18-8FA2-0099-4033-5DA64391A1BD}"/>
                    </a:ext>
                  </a:extLst>
                </p:cNvPr>
                <p:cNvSpPr txBox="1"/>
                <p:nvPr/>
              </p:nvSpPr>
              <p:spPr>
                <a:xfrm>
                  <a:off x="3925658" y="3812344"/>
                  <a:ext cx="81317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BBF65E18-8FA2-0099-4033-5DA64391A1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5658" y="3812344"/>
                  <a:ext cx="813171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9023" r="-8271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B13E0C3-FB2E-84AD-6556-8CD229294830}"/>
              </a:ext>
            </a:extLst>
          </p:cNvPr>
          <p:cNvGrpSpPr/>
          <p:nvPr/>
        </p:nvGrpSpPr>
        <p:grpSpPr>
          <a:xfrm>
            <a:off x="5781682" y="1986018"/>
            <a:ext cx="2447270" cy="2749801"/>
            <a:chOff x="5761134" y="1986018"/>
            <a:chExt cx="2447270" cy="2749801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66B5234-6257-B1AC-6B94-F87185DD66DD}"/>
                </a:ext>
              </a:extLst>
            </p:cNvPr>
            <p:cNvGrpSpPr/>
            <p:nvPr/>
          </p:nvGrpSpPr>
          <p:grpSpPr>
            <a:xfrm>
              <a:off x="5761134" y="2368193"/>
              <a:ext cx="2447270" cy="2367626"/>
              <a:chOff x="5761134" y="2368193"/>
              <a:chExt cx="2447270" cy="2367626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0DEE883-D5B0-FFAF-BD62-3EDEFF1D1B0A}"/>
                  </a:ext>
                </a:extLst>
              </p:cNvPr>
              <p:cNvGrpSpPr/>
              <p:nvPr/>
            </p:nvGrpSpPr>
            <p:grpSpPr>
              <a:xfrm>
                <a:off x="6600469" y="2368193"/>
                <a:ext cx="1607935" cy="2367626"/>
                <a:chOff x="5891563" y="2368193"/>
                <a:chExt cx="1607935" cy="2367626"/>
              </a:xfrm>
            </p:grpSpPr>
            <p:pic>
              <p:nvPicPr>
                <p:cNvPr id="3" name="Picture 2" descr="how to draw a vase - Fun at-home activities for Kids.">
                  <a:extLst>
                    <a:ext uri="{FF2B5EF4-FFF2-40B4-BE49-F238E27FC236}">
                      <a16:creationId xmlns:a16="http://schemas.microsoft.com/office/drawing/2014/main" id="{EF9CD863-ACBF-ADB3-415A-C67FEC24D5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834" t="9588" r="22530" b="9963"/>
                <a:stretch>
                  <a:fillRect/>
                </a:stretch>
              </p:blipFill>
              <p:spPr bwMode="auto">
                <a:xfrm>
                  <a:off x="5891563" y="2368193"/>
                  <a:ext cx="1607935" cy="236762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" name="TextBox 10">
                      <a:extLst>
                        <a:ext uri="{FF2B5EF4-FFF2-40B4-BE49-F238E27FC236}">
                          <a16:creationId xmlns:a16="http://schemas.microsoft.com/office/drawing/2014/main" id="{94AEA55E-20B9-C904-19A6-7D8F60DEFA0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816" y="3451212"/>
                      <a:ext cx="373307" cy="49244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GB" sz="3200" dirty="0"/>
                    </a:p>
                  </p:txBody>
                </p:sp>
              </mc:Choice>
              <mc:Fallback xmlns="">
                <p:sp>
                  <p:nvSpPr>
                    <p:cNvPr id="11" name="TextBox 10">
                      <a:extLst>
                        <a:ext uri="{FF2B5EF4-FFF2-40B4-BE49-F238E27FC236}">
                          <a16:creationId xmlns:a16="http://schemas.microsoft.com/office/drawing/2014/main" id="{94AEA55E-20B9-C904-19A6-7D8F60DEFA0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816" y="3451212"/>
                      <a:ext cx="373307" cy="492443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C7232E52-F6F4-22D6-AE64-8CBB59EBF5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3742" y="2450387"/>
                <a:ext cx="0" cy="218839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B07E2FB5-4796-1B9F-A75F-353730BD4DF1}"/>
                      </a:ext>
                    </a:extLst>
                  </p:cNvPr>
                  <p:cNvSpPr txBox="1"/>
                  <p:nvPr/>
                </p:nvSpPr>
                <p:spPr>
                  <a:xfrm>
                    <a:off x="5761134" y="3328101"/>
                    <a:ext cx="813171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B07E2FB5-4796-1B9F-A75F-353730BD4DF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61134" y="3328101"/>
                    <a:ext cx="813171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8209" r="-8209" b="-491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69D9266-B82A-4FC3-C32F-AD186F2CE0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57654" y="2342506"/>
              <a:ext cx="151030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FBDACD5F-C80E-73F2-5C29-16E767426E28}"/>
                    </a:ext>
                  </a:extLst>
                </p:cNvPr>
                <p:cNvSpPr txBox="1"/>
                <p:nvPr/>
              </p:nvSpPr>
              <p:spPr>
                <a:xfrm>
                  <a:off x="7058348" y="1986018"/>
                  <a:ext cx="81317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18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FBDACD5F-C80E-73F2-5C29-16E767426E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58348" y="1986018"/>
                  <a:ext cx="813171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8209" r="-8209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5CE56BFA-14B5-8842-83F2-9F6CB7BED0B0}"/>
              </a:ext>
            </a:extLst>
          </p:cNvPr>
          <p:cNvSpPr txBox="1"/>
          <p:nvPr/>
        </p:nvSpPr>
        <p:spPr>
          <a:xfrm>
            <a:off x="4152710" y="5469423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vases are mathematically similar</a:t>
            </a:r>
          </a:p>
        </p:txBody>
      </p:sp>
    </p:spTree>
    <p:extLst>
      <p:ext uri="{BB962C8B-B14F-4D97-AF65-F5344CB8AC3E}">
        <p14:creationId xmlns:p14="http://schemas.microsoft.com/office/powerpoint/2010/main" val="1189199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595BB-4B63-DDFA-B686-0AA27611B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C440C23-0A6E-8291-A6AA-8B1E9B1A80EA}"/>
              </a:ext>
            </a:extLst>
          </p:cNvPr>
          <p:cNvSpPr/>
          <p:nvPr/>
        </p:nvSpPr>
        <p:spPr>
          <a:xfrm>
            <a:off x="3904180" y="1854159"/>
            <a:ext cx="4541177" cy="30728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2A3308B-3120-F50A-B155-A488127BA99F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7233007" y="1061267"/>
            <a:ext cx="1759436" cy="8031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910EC6-1C7D-B291-D659-812B3DA2EF00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7155951" y="4927034"/>
            <a:ext cx="1836492" cy="854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0E09275-C8AA-7A95-AD69-79F3ED7CB142}"/>
              </a:ext>
            </a:extLst>
          </p:cNvPr>
          <p:cNvCxnSpPr>
            <a:cxnSpLocks/>
            <a:endCxn id="49" idx="3"/>
          </p:cNvCxnSpPr>
          <p:nvPr/>
        </p:nvCxnSpPr>
        <p:spPr>
          <a:xfrm flipH="1" flipV="1">
            <a:off x="3211789" y="1069901"/>
            <a:ext cx="1704395" cy="7945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6BE776B-A1A2-91F2-AC12-01D6CEA51CAD}"/>
              </a:ext>
            </a:extLst>
          </p:cNvPr>
          <p:cNvCxnSpPr>
            <a:cxnSpLocks/>
            <a:endCxn id="46" idx="3"/>
          </p:cNvCxnSpPr>
          <p:nvPr/>
        </p:nvCxnSpPr>
        <p:spPr>
          <a:xfrm flipH="1">
            <a:off x="3207786" y="4915159"/>
            <a:ext cx="1615931" cy="854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6B103002-F826-F5F5-8FAC-2F5AEDBBA289}"/>
                  </a:ext>
                </a:extLst>
              </p:cNvPr>
              <p:cNvSpPr/>
              <p:nvPr/>
            </p:nvSpPr>
            <p:spPr>
              <a:xfrm>
                <a:off x="7364160" y="916220"/>
                <a:ext cx="145620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 of vase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6B103002-F826-F5F5-8FAC-2F5AEDBBA2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4160" y="916220"/>
                <a:ext cx="1456204" cy="865029"/>
              </a:xfrm>
              <a:prstGeom prst="rect">
                <a:avLst/>
              </a:prstGeom>
              <a:blipFill>
                <a:blip r:embed="rId2"/>
                <a:stretch>
                  <a:fillRect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EB83361D-7967-D665-6DF8-08958A475EE0}"/>
                  </a:ext>
                </a:extLst>
              </p:cNvPr>
              <p:cNvSpPr/>
              <p:nvPr/>
            </p:nvSpPr>
            <p:spPr>
              <a:xfrm>
                <a:off x="7322051" y="4999943"/>
                <a:ext cx="149831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Surface area of vase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GB" sz="2000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EB83361D-7967-D665-6DF8-08958A475E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2051" y="4999943"/>
                <a:ext cx="1498313" cy="865029"/>
              </a:xfrm>
              <a:prstGeom prst="rect">
                <a:avLst/>
              </a:prstGeom>
              <a:blipFill>
                <a:blip r:embed="rId3"/>
                <a:stretch>
                  <a:fillRect l="-2390" r="-5578" b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D798AB5-B88E-59FC-B146-0EF38B85D868}"/>
                  </a:ext>
                </a:extLst>
              </p:cNvPr>
              <p:cNvSpPr/>
              <p:nvPr/>
            </p:nvSpPr>
            <p:spPr>
              <a:xfrm>
                <a:off x="3342943" y="905946"/>
                <a:ext cx="148077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 of vase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D798AB5-B88E-59FC-B146-0EF38B85D8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2943" y="905946"/>
                <a:ext cx="1480774" cy="865029"/>
              </a:xfrm>
              <a:prstGeom prst="rect">
                <a:avLst/>
              </a:prstGeom>
              <a:blipFill>
                <a:blip r:embed="rId4"/>
                <a:stretch>
                  <a:fillRect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80A66DB4-A205-C0A2-F657-884E673C02E7}"/>
                  </a:ext>
                </a:extLst>
              </p:cNvPr>
              <p:cNvSpPr/>
              <p:nvPr/>
            </p:nvSpPr>
            <p:spPr>
              <a:xfrm>
                <a:off x="3350487" y="4989216"/>
                <a:ext cx="151946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Volume scale factor from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to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80A66DB4-A205-C0A2-F657-884E673C02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487" y="4989216"/>
                <a:ext cx="1519464" cy="865029"/>
              </a:xfrm>
              <a:prstGeom prst="rect">
                <a:avLst/>
              </a:prstGeom>
              <a:blipFill>
                <a:blip r:embed="rId5"/>
                <a:stretch>
                  <a:fillRect t="-10204" r="-1181" b="-1836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E5DE2C6-948B-81C1-5955-32ED1A67C16D}"/>
              </a:ext>
            </a:extLst>
          </p:cNvPr>
          <p:cNvSpPr txBox="1"/>
          <p:nvPr/>
        </p:nvSpPr>
        <p:spPr>
          <a:xfrm>
            <a:off x="456943" y="2890391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Similarity Spider 5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4CF5105-162C-2095-0A14-8DAD2E3EC3CF}"/>
                  </a:ext>
                </a:extLst>
              </p:cNvPr>
              <p:cNvSpPr/>
              <p:nvPr/>
            </p:nvSpPr>
            <p:spPr>
              <a:xfrm>
                <a:off x="8992443" y="4863186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𝟓𝟒𝟎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4CF5105-162C-2095-0A14-8DAD2E3EC3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443" y="4863186"/>
                <a:ext cx="2598778" cy="18362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001529D-A995-187D-DBE2-997CD195465E}"/>
                  </a:ext>
                </a:extLst>
              </p:cNvPr>
              <p:cNvSpPr/>
              <p:nvPr/>
            </p:nvSpPr>
            <p:spPr>
              <a:xfrm>
                <a:off x="8992443" y="143117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001529D-A995-187D-DBE2-997CD19546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443" y="143117"/>
                <a:ext cx="2598778" cy="18362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F482678-C00D-7866-838E-FAAB3A95FD8A}"/>
                  </a:ext>
                </a:extLst>
              </p:cNvPr>
              <p:cNvSpPr/>
              <p:nvPr/>
            </p:nvSpPr>
            <p:spPr>
              <a:xfrm>
                <a:off x="609008" y="4851311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𝟐𝟕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F482678-C00D-7866-838E-FAAB3A95FD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08" y="4851311"/>
                <a:ext cx="2598778" cy="18362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906AAE4A-DC56-4478-8B51-E130AF8CFC04}"/>
                  </a:ext>
                </a:extLst>
              </p:cNvPr>
              <p:cNvSpPr/>
              <p:nvPr/>
            </p:nvSpPr>
            <p:spPr>
              <a:xfrm>
                <a:off x="613011" y="151751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𝟏𝟐𝟎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906AAE4A-DC56-4478-8B51-E130AF8CFC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11" y="151751"/>
                <a:ext cx="2598778" cy="18362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B6925EA-1A7D-7282-580E-F9933B654DDB}"/>
                  </a:ext>
                </a:extLst>
              </p:cNvPr>
              <p:cNvSpPr txBox="1"/>
              <p:nvPr/>
            </p:nvSpPr>
            <p:spPr>
              <a:xfrm>
                <a:off x="8471521" y="2305615"/>
                <a:ext cx="356465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The surface area of vase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60</m:t>
                    </m:r>
                    <m:sSup>
                      <m:sSupPr>
                        <m:ctrlPr>
                          <a:rPr lang="en-GB" sz="28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The volume of vase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3240</m:t>
                    </m:r>
                    <m:sSup>
                      <m:sSupPr>
                        <m:ctrlPr>
                          <a:rPr lang="en-GB" sz="28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8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B6925EA-1A7D-7282-580E-F9933B654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521" y="2305615"/>
                <a:ext cx="3564654" cy="2246769"/>
              </a:xfrm>
              <a:prstGeom prst="rect">
                <a:avLst/>
              </a:prstGeom>
              <a:blipFill>
                <a:blip r:embed="rId10"/>
                <a:stretch>
                  <a:fillRect t="-2439" b="-67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00124A24-B96F-6704-AFF8-0080F45A9076}"/>
              </a:ext>
            </a:extLst>
          </p:cNvPr>
          <p:cNvGrpSpPr/>
          <p:nvPr/>
        </p:nvGrpSpPr>
        <p:grpSpPr>
          <a:xfrm>
            <a:off x="3992439" y="3328827"/>
            <a:ext cx="1766833" cy="1354880"/>
            <a:chOff x="3925658" y="3328827"/>
            <a:chExt cx="1766833" cy="135488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0EB0EA1-5260-3EB0-B620-38C943D62F17}"/>
                </a:ext>
              </a:extLst>
            </p:cNvPr>
            <p:cNvGrpSpPr/>
            <p:nvPr/>
          </p:nvGrpSpPr>
          <p:grpSpPr>
            <a:xfrm>
              <a:off x="4772346" y="3328827"/>
              <a:ext cx="920145" cy="1354880"/>
              <a:chOff x="4772346" y="3328827"/>
              <a:chExt cx="920145" cy="1354880"/>
            </a:xfrm>
          </p:grpSpPr>
          <p:pic>
            <p:nvPicPr>
              <p:cNvPr id="1026" name="Picture 2" descr="how to draw a vase - Fun at-home activities for Kids.">
                <a:extLst>
                  <a:ext uri="{FF2B5EF4-FFF2-40B4-BE49-F238E27FC236}">
                    <a16:creationId xmlns:a16="http://schemas.microsoft.com/office/drawing/2014/main" id="{F4F4B02E-E4B2-0D2F-F203-D5A3EF28DF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834" t="9588" r="22530" b="9963"/>
              <a:stretch>
                <a:fillRect/>
              </a:stretch>
            </p:blipFill>
            <p:spPr bwMode="auto">
              <a:xfrm>
                <a:off x="4772346" y="3328827"/>
                <a:ext cx="920145" cy="13548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20B0A67B-21E7-202F-E206-BAA6AFFE8ECE}"/>
                      </a:ext>
                    </a:extLst>
                  </p:cNvPr>
                  <p:cNvSpPr txBox="1"/>
                  <p:nvPr/>
                </p:nvSpPr>
                <p:spPr>
                  <a:xfrm>
                    <a:off x="5062704" y="3854594"/>
                    <a:ext cx="356701" cy="49244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sz="3200" dirty="0"/>
                  </a:p>
                </p:txBody>
              </p:sp>
            </mc:Choice>
            <mc:Fallback xmlns="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20B0A67B-21E7-202F-E206-BAA6AFFE8EC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62704" y="3854594"/>
                    <a:ext cx="356701" cy="492443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04DF519-D2CC-484A-0707-319C7FBDC8C1}"/>
                </a:ext>
              </a:extLst>
            </p:cNvPr>
            <p:cNvCxnSpPr>
              <a:cxnSpLocks/>
            </p:cNvCxnSpPr>
            <p:nvPr/>
          </p:nvCxnSpPr>
          <p:spPr>
            <a:xfrm>
              <a:off x="4731247" y="3385335"/>
              <a:ext cx="0" cy="125344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B9C2D341-777B-AF16-EB08-C220FB14784A}"/>
                    </a:ext>
                  </a:extLst>
                </p:cNvPr>
                <p:cNvSpPr txBox="1"/>
                <p:nvPr/>
              </p:nvSpPr>
              <p:spPr>
                <a:xfrm>
                  <a:off x="3925658" y="3812344"/>
                  <a:ext cx="81317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B9C2D341-777B-AF16-EB08-C220FB1478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5658" y="3812344"/>
                  <a:ext cx="813171" cy="369332"/>
                </a:xfrm>
                <a:prstGeom prst="rect">
                  <a:avLst/>
                </a:prstGeom>
                <a:blipFill>
                  <a:blip r:embed="rId13"/>
                  <a:stretch>
                    <a:fillRect l="-9023" r="-8271"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6E3F357-2A4E-B927-486A-40B6F097FF7B}"/>
              </a:ext>
            </a:extLst>
          </p:cNvPr>
          <p:cNvGrpSpPr/>
          <p:nvPr/>
        </p:nvGrpSpPr>
        <p:grpSpPr>
          <a:xfrm>
            <a:off x="5781682" y="1986018"/>
            <a:ext cx="2447270" cy="2749801"/>
            <a:chOff x="5761134" y="1986018"/>
            <a:chExt cx="2447270" cy="2749801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DA2BD89-D3B7-7FCE-E618-12F12FDA419A}"/>
                </a:ext>
              </a:extLst>
            </p:cNvPr>
            <p:cNvGrpSpPr/>
            <p:nvPr/>
          </p:nvGrpSpPr>
          <p:grpSpPr>
            <a:xfrm>
              <a:off x="5761134" y="2368193"/>
              <a:ext cx="2447270" cy="2367626"/>
              <a:chOff x="5761134" y="2368193"/>
              <a:chExt cx="2447270" cy="2367626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A576F76-A996-CB81-1697-DB2B19F45E87}"/>
                  </a:ext>
                </a:extLst>
              </p:cNvPr>
              <p:cNvGrpSpPr/>
              <p:nvPr/>
            </p:nvGrpSpPr>
            <p:grpSpPr>
              <a:xfrm>
                <a:off x="6600469" y="2368193"/>
                <a:ext cx="1607935" cy="2367626"/>
                <a:chOff x="5891563" y="2368193"/>
                <a:chExt cx="1607935" cy="2367626"/>
              </a:xfrm>
            </p:grpSpPr>
            <p:pic>
              <p:nvPicPr>
                <p:cNvPr id="3" name="Picture 2" descr="how to draw a vase - Fun at-home activities for Kids.">
                  <a:extLst>
                    <a:ext uri="{FF2B5EF4-FFF2-40B4-BE49-F238E27FC236}">
                      <a16:creationId xmlns:a16="http://schemas.microsoft.com/office/drawing/2014/main" id="{2C2428FE-8CE6-E176-492B-96E8CCB897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834" t="9588" r="22530" b="9963"/>
                <a:stretch>
                  <a:fillRect/>
                </a:stretch>
              </p:blipFill>
              <p:spPr bwMode="auto">
                <a:xfrm>
                  <a:off x="5891563" y="2368193"/>
                  <a:ext cx="1607935" cy="236762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" name="TextBox 10">
                      <a:extLst>
                        <a:ext uri="{FF2B5EF4-FFF2-40B4-BE49-F238E27FC236}">
                          <a16:creationId xmlns:a16="http://schemas.microsoft.com/office/drawing/2014/main" id="{0029CB34-FEEA-6F6F-0B06-E783CA691BA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25816" y="3451212"/>
                      <a:ext cx="373307" cy="492443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oMath>
                        </m:oMathPara>
                      </a14:m>
                      <a:endParaRPr lang="en-GB" sz="3200" dirty="0"/>
                    </a:p>
                  </p:txBody>
                </p:sp>
              </mc:Choice>
              <mc:Fallback xmlns="">
                <p:sp>
                  <p:nvSpPr>
                    <p:cNvPr id="11" name="TextBox 10">
                      <a:extLst>
                        <a:ext uri="{FF2B5EF4-FFF2-40B4-BE49-F238E27FC236}">
                          <a16:creationId xmlns:a16="http://schemas.microsoft.com/office/drawing/2014/main" id="{0029CB34-FEEA-6F6F-0B06-E783CA691BA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5816" y="3451212"/>
                      <a:ext cx="373307" cy="492443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A02D32CF-4D81-DBD9-52AF-CD13CB9FA9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3742" y="2450387"/>
                <a:ext cx="0" cy="218839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62F92AE8-24A8-3A4C-DE09-A6DF73F5DF86}"/>
                      </a:ext>
                    </a:extLst>
                  </p:cNvPr>
                  <p:cNvSpPr txBox="1"/>
                  <p:nvPr/>
                </p:nvSpPr>
                <p:spPr>
                  <a:xfrm>
                    <a:off x="5761134" y="3328101"/>
                    <a:ext cx="813171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sz="2400" dirty="0"/>
                  </a:p>
                </p:txBody>
              </p:sp>
            </mc:Choice>
            <mc:Fallback xmlns="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62F92AE8-24A8-3A4C-DE09-A6DF73F5DF8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61134" y="3328101"/>
                    <a:ext cx="813171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8209" r="-8209" b="-491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29C0E1B3-FB60-45E7-E0C1-7C0BBCCC77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57654" y="2342506"/>
              <a:ext cx="151030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03608B6-03A8-D41A-EC15-8DFB84BC0887}"/>
                    </a:ext>
                  </a:extLst>
                </p:cNvPr>
                <p:cNvSpPr txBox="1"/>
                <p:nvPr/>
              </p:nvSpPr>
              <p:spPr>
                <a:xfrm>
                  <a:off x="7058348" y="1986018"/>
                  <a:ext cx="813171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18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03608B6-03A8-D41A-EC15-8DFB84BC08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58348" y="1986018"/>
                  <a:ext cx="813171" cy="369332"/>
                </a:xfrm>
                <a:prstGeom prst="rect">
                  <a:avLst/>
                </a:prstGeom>
                <a:blipFill>
                  <a:blip r:embed="rId16"/>
                  <a:stretch>
                    <a:fillRect l="-8209" r="-8209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08545DD-386C-55CA-4005-ADBBD1FE7AF7}"/>
              </a:ext>
            </a:extLst>
          </p:cNvPr>
          <p:cNvSpPr txBox="1"/>
          <p:nvPr/>
        </p:nvSpPr>
        <p:spPr>
          <a:xfrm>
            <a:off x="4152710" y="5469423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vases are mathematically similar</a:t>
            </a:r>
          </a:p>
        </p:txBody>
      </p:sp>
    </p:spTree>
    <p:extLst>
      <p:ext uri="{BB962C8B-B14F-4D97-AF65-F5344CB8AC3E}">
        <p14:creationId xmlns:p14="http://schemas.microsoft.com/office/powerpoint/2010/main" val="2917789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1D58F-0E46-ABDB-F672-0F8DC70E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AA43E1-4E66-3C4C-0A4E-7511D50F73ED}"/>
              </a:ext>
            </a:extLst>
          </p:cNvPr>
          <p:cNvSpPr/>
          <p:nvPr/>
        </p:nvSpPr>
        <p:spPr>
          <a:xfrm>
            <a:off x="3904180" y="1854159"/>
            <a:ext cx="4541177" cy="30728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EFE2313-6B78-3F73-44E8-EFCE7687A9D0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7233007" y="1061267"/>
            <a:ext cx="1759436" cy="8031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7E21B6-AEC2-0878-961F-EDCB9993D86F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7155951" y="4927034"/>
            <a:ext cx="1836492" cy="854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0715EFE-FE96-020C-D093-BD32EF484F89}"/>
              </a:ext>
            </a:extLst>
          </p:cNvPr>
          <p:cNvCxnSpPr>
            <a:cxnSpLocks/>
            <a:endCxn id="49" idx="3"/>
          </p:cNvCxnSpPr>
          <p:nvPr/>
        </p:nvCxnSpPr>
        <p:spPr>
          <a:xfrm flipH="1" flipV="1">
            <a:off x="3211789" y="1069901"/>
            <a:ext cx="1704395" cy="7945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F6FD659-D70A-02F6-C366-6A483EFB04A7}"/>
              </a:ext>
            </a:extLst>
          </p:cNvPr>
          <p:cNvCxnSpPr>
            <a:cxnSpLocks/>
            <a:endCxn id="46" idx="3"/>
          </p:cNvCxnSpPr>
          <p:nvPr/>
        </p:nvCxnSpPr>
        <p:spPr>
          <a:xfrm flipH="1">
            <a:off x="3207786" y="4915159"/>
            <a:ext cx="1615931" cy="854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B0FA40D3-0A6C-9909-5B7B-B770A05E1328}"/>
                  </a:ext>
                </a:extLst>
              </p:cNvPr>
              <p:cNvSpPr/>
              <p:nvPr/>
            </p:nvSpPr>
            <p:spPr>
              <a:xfrm>
                <a:off x="6515837" y="916220"/>
                <a:ext cx="23045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The scale factor of the height of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to the height of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B0FA40D3-0A6C-9909-5B7B-B770A05E13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5837" y="916220"/>
                <a:ext cx="2304527" cy="865029"/>
              </a:xfrm>
              <a:prstGeom prst="rect">
                <a:avLst/>
              </a:prstGeom>
              <a:blipFill>
                <a:blip r:embed="rId2"/>
                <a:stretch>
                  <a:fillRect t="-10204" b="-1836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>
            <a:extLst>
              <a:ext uri="{FF2B5EF4-FFF2-40B4-BE49-F238E27FC236}">
                <a16:creationId xmlns:a16="http://schemas.microsoft.com/office/drawing/2014/main" id="{295EA787-3781-07FE-9314-89CE4E4219A5}"/>
              </a:ext>
            </a:extLst>
          </p:cNvPr>
          <p:cNvSpPr/>
          <p:nvPr/>
        </p:nvSpPr>
        <p:spPr>
          <a:xfrm>
            <a:off x="3340587" y="5001998"/>
            <a:ext cx="230452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A7FDDD61-E158-E18C-6E5E-F7F64E3D7E2F}"/>
                  </a:ext>
                </a:extLst>
              </p:cNvPr>
              <p:cNvSpPr/>
              <p:nvPr/>
            </p:nvSpPr>
            <p:spPr>
              <a:xfrm>
                <a:off x="3342942" y="905946"/>
                <a:ext cx="23045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The volume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:r>
                  <a:rPr lang="en-GB" sz="2000" dirty="0">
                    <a:solidFill>
                      <a:schemeClr val="tx1"/>
                    </a:solidFill>
                  </a:rPr>
                  <a:t>(to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decimal place)</a:t>
                </a:r>
              </a:p>
            </p:txBody>
          </p:sp>
        </mc:Choice>
        <mc:Fallback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A7FDDD61-E158-E18C-6E5E-F7F64E3D7E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2942" y="905946"/>
                <a:ext cx="2304527" cy="865029"/>
              </a:xfrm>
              <a:prstGeom prst="rect">
                <a:avLst/>
              </a:prstGeom>
              <a:blipFill>
                <a:blip r:embed="rId3"/>
                <a:stretch>
                  <a:fillRect l="-522" r="-522"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>
            <a:extLst>
              <a:ext uri="{FF2B5EF4-FFF2-40B4-BE49-F238E27FC236}">
                <a16:creationId xmlns:a16="http://schemas.microsoft.com/office/drawing/2014/main" id="{E2632CBC-62C3-3D91-7827-82CAC6B92EE9}"/>
              </a:ext>
            </a:extLst>
          </p:cNvPr>
          <p:cNvSpPr/>
          <p:nvPr/>
        </p:nvSpPr>
        <p:spPr>
          <a:xfrm>
            <a:off x="6515837" y="5010219"/>
            <a:ext cx="230452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E9AB43-F6D0-622E-E32A-6027906B2A7E}"/>
              </a:ext>
            </a:extLst>
          </p:cNvPr>
          <p:cNvSpPr txBox="1"/>
          <p:nvPr/>
        </p:nvSpPr>
        <p:spPr>
          <a:xfrm>
            <a:off x="456943" y="2890391"/>
            <a:ext cx="3354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Similarity Spider 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2BD2D2F-48E1-F026-0C9F-9E541830DF40}"/>
                  </a:ext>
                </a:extLst>
              </p:cNvPr>
              <p:cNvSpPr/>
              <p:nvPr/>
            </p:nvSpPr>
            <p:spPr>
              <a:xfrm>
                <a:off x="8992443" y="4863186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7.5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2BD2D2F-48E1-F026-0C9F-9E541830DF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443" y="4863186"/>
                <a:ext cx="2598778" cy="18362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>
            <a:extLst>
              <a:ext uri="{FF2B5EF4-FFF2-40B4-BE49-F238E27FC236}">
                <a16:creationId xmlns:a16="http://schemas.microsoft.com/office/drawing/2014/main" id="{0A8DB40D-23A2-5490-A0E0-8C49FDC12621}"/>
              </a:ext>
            </a:extLst>
          </p:cNvPr>
          <p:cNvSpPr/>
          <p:nvPr/>
        </p:nvSpPr>
        <p:spPr>
          <a:xfrm>
            <a:off x="8992443" y="143117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97E94CB-767B-9727-2EA3-F51CA4A1AE5D}"/>
                  </a:ext>
                </a:extLst>
              </p:cNvPr>
              <p:cNvSpPr/>
              <p:nvPr/>
            </p:nvSpPr>
            <p:spPr>
              <a:xfrm>
                <a:off x="609008" y="4851311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97E94CB-767B-9727-2EA3-F51CA4A1AE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08" y="4851311"/>
                <a:ext cx="2598778" cy="18362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>
            <a:extLst>
              <a:ext uri="{FF2B5EF4-FFF2-40B4-BE49-F238E27FC236}">
                <a16:creationId xmlns:a16="http://schemas.microsoft.com/office/drawing/2014/main" id="{AFF90B1E-F4B2-13DC-9AEA-66EE820E2E83}"/>
              </a:ext>
            </a:extLst>
          </p:cNvPr>
          <p:cNvSpPr/>
          <p:nvPr/>
        </p:nvSpPr>
        <p:spPr>
          <a:xfrm>
            <a:off x="613011" y="151751"/>
            <a:ext cx="2598778" cy="183629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EF1DC05-E22F-75A4-FFEB-51EB49EC81AA}"/>
                  </a:ext>
                </a:extLst>
              </p:cNvPr>
              <p:cNvSpPr txBox="1"/>
              <p:nvPr/>
            </p:nvSpPr>
            <p:spPr>
              <a:xfrm>
                <a:off x="8471521" y="2181811"/>
                <a:ext cx="3720479" cy="24278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The surface area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the surface area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.</a:t>
                </a:r>
              </a:p>
              <a:p>
                <a:pPr algn="ctr"/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The height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12.5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EF1DC05-E22F-75A4-FFEB-51EB49EC81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521" y="2181811"/>
                <a:ext cx="3720479" cy="2427844"/>
              </a:xfrm>
              <a:prstGeom prst="rect">
                <a:avLst/>
              </a:prstGeom>
              <a:blipFill>
                <a:blip r:embed="rId6"/>
                <a:stretch>
                  <a:fillRect l="-1475" t="-2513" r="-3607" b="-62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D01B50CB-FDB7-11B2-C215-7AB4AD36038F}"/>
              </a:ext>
            </a:extLst>
          </p:cNvPr>
          <p:cNvGrpSpPr/>
          <p:nvPr/>
        </p:nvGrpSpPr>
        <p:grpSpPr>
          <a:xfrm>
            <a:off x="4251790" y="1967874"/>
            <a:ext cx="2034283" cy="2845446"/>
            <a:chOff x="4152071" y="2030170"/>
            <a:chExt cx="2034283" cy="2845446"/>
          </a:xfrm>
        </p:grpSpPr>
        <p:pic>
          <p:nvPicPr>
            <p:cNvPr id="2050" name="Picture 2" descr="Merry Christmas gift snow globe Snowflake tree and house inside. Vector  engraving ink sketch illustration. 27875394 Vector Art at Vecteezy">
              <a:extLst>
                <a:ext uri="{FF2B5EF4-FFF2-40B4-BE49-F238E27FC236}">
                  <a16:creationId xmlns:a16="http://schemas.microsoft.com/office/drawing/2014/main" id="{DAED7E5F-783C-E10A-505A-A9E5A58FE2D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49" t="4046" r="23517" b="5019"/>
            <a:stretch>
              <a:fillRect/>
            </a:stretch>
          </p:blipFill>
          <p:spPr bwMode="auto">
            <a:xfrm>
              <a:off x="4152071" y="2030170"/>
              <a:ext cx="2034283" cy="23565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38AA1C2-5E2E-E292-207A-FCC39E822CD9}"/>
                    </a:ext>
                  </a:extLst>
                </p:cNvPr>
                <p:cNvSpPr txBox="1"/>
                <p:nvPr/>
              </p:nvSpPr>
              <p:spPr>
                <a:xfrm>
                  <a:off x="5012534" y="4383173"/>
                  <a:ext cx="357854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338AA1C2-5E2E-E292-207A-FCC39E822C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2534" y="4383173"/>
                  <a:ext cx="357854" cy="49244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63AB2F-38A7-B416-BC56-A8A2B39A031B}"/>
              </a:ext>
            </a:extLst>
          </p:cNvPr>
          <p:cNvGrpSpPr/>
          <p:nvPr/>
        </p:nvGrpSpPr>
        <p:grpSpPr>
          <a:xfrm>
            <a:off x="6594506" y="2782583"/>
            <a:ext cx="1290706" cy="1984088"/>
            <a:chOff x="6878745" y="2891527"/>
            <a:chExt cx="1290706" cy="1984088"/>
          </a:xfrm>
        </p:grpSpPr>
        <p:pic>
          <p:nvPicPr>
            <p:cNvPr id="7" name="Picture 2" descr="Merry Christmas gift snow globe Snowflake tree and house inside. Vector  engraving ink sketch illustration. 27875394 Vector Art at Vecteezy">
              <a:extLst>
                <a:ext uri="{FF2B5EF4-FFF2-40B4-BE49-F238E27FC236}">
                  <a16:creationId xmlns:a16="http://schemas.microsoft.com/office/drawing/2014/main" id="{1DC3D5EB-01B8-DB89-308D-EA3AD69DA18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49" t="4046" r="23517" b="5019"/>
            <a:stretch>
              <a:fillRect/>
            </a:stretch>
          </p:blipFill>
          <p:spPr bwMode="auto">
            <a:xfrm>
              <a:off x="6878745" y="2891527"/>
              <a:ext cx="1290706" cy="1495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9BDE3BDF-6CDF-5B43-5274-8E7BF4B1477E}"/>
                    </a:ext>
                  </a:extLst>
                </p:cNvPr>
                <p:cNvSpPr txBox="1"/>
                <p:nvPr/>
              </p:nvSpPr>
              <p:spPr>
                <a:xfrm>
                  <a:off x="7380066" y="4383172"/>
                  <a:ext cx="382349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9BDE3BDF-6CDF-5B43-5274-8E7BF4B147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80066" y="4383172"/>
                  <a:ext cx="382349" cy="492443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276A82A2-9404-1AE7-890A-F579B8DBBE28}"/>
              </a:ext>
            </a:extLst>
          </p:cNvPr>
          <p:cNvSpPr txBox="1"/>
          <p:nvPr/>
        </p:nvSpPr>
        <p:spPr>
          <a:xfrm>
            <a:off x="4158826" y="-25045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snow globes are mathematically similar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A4B00E-409F-8EAE-3CFD-E33A0C3EE629}"/>
                  </a:ext>
                </a:extLst>
              </p:cNvPr>
              <p:cNvSpPr txBox="1"/>
              <p:nvPr/>
            </p:nvSpPr>
            <p:spPr>
              <a:xfrm>
                <a:off x="3207785" y="6133613"/>
                <a:ext cx="5776431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600" i="1" dirty="0">
                    <a:solidFill>
                      <a:schemeClr val="accent6">
                        <a:lumMod val="50000"/>
                      </a:schemeClr>
                    </a:solidFill>
                  </a:rPr>
                  <a:t>Volume of </a:t>
                </a:r>
                <a14:m>
                  <m:oMath xmlns:m="http://schemas.openxmlformats.org/officeDocument/2006/math">
                    <m:r>
                      <a:rPr lang="en-GB" sz="260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2600" i="1" dirty="0">
                    <a:solidFill>
                      <a:schemeClr val="accent6">
                        <a:lumMod val="50000"/>
                      </a:schemeClr>
                    </a:solidFill>
                  </a:rPr>
                  <a:t> – Volume of </a:t>
                </a:r>
                <a14:m>
                  <m:oMath xmlns:m="http://schemas.openxmlformats.org/officeDocument/2006/math">
                    <m:r>
                      <a:rPr lang="en-GB" sz="260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GB" sz="260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=709.3</m:t>
                    </m:r>
                    <m:sSup>
                      <m:sSupPr>
                        <m:ctrlPr>
                          <a:rPr lang="en-GB" sz="2600" b="0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600" b="0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600" b="0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600" i="1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5A4B00E-409F-8EAE-3CFD-E33A0C3EE6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785" y="6133613"/>
                <a:ext cx="5776431" cy="492443"/>
              </a:xfrm>
              <a:prstGeom prst="rect">
                <a:avLst/>
              </a:prstGeom>
              <a:blipFill>
                <a:blip r:embed="rId14"/>
                <a:stretch>
                  <a:fillRect l="-527" t="-9877" b="-32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8004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F34C8-6AC4-92A8-94DD-F7C7B825D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9F0BBB-277D-7128-4880-FE5B13953AA0}"/>
              </a:ext>
            </a:extLst>
          </p:cNvPr>
          <p:cNvSpPr/>
          <p:nvPr/>
        </p:nvSpPr>
        <p:spPr>
          <a:xfrm>
            <a:off x="3904180" y="1854159"/>
            <a:ext cx="4541177" cy="307287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B02E807-1DD3-5768-7C11-6D195A0BAC00}"/>
              </a:ext>
            </a:extLst>
          </p:cNvPr>
          <p:cNvCxnSpPr>
            <a:cxnSpLocks/>
            <a:endCxn id="42" idx="1"/>
          </p:cNvCxnSpPr>
          <p:nvPr/>
        </p:nvCxnSpPr>
        <p:spPr>
          <a:xfrm flipV="1">
            <a:off x="7233007" y="1061267"/>
            <a:ext cx="1759436" cy="8031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6F47CB0-A553-E8E2-5813-88EF33DBF9DB}"/>
              </a:ext>
            </a:extLst>
          </p:cNvPr>
          <p:cNvCxnSpPr>
            <a:cxnSpLocks/>
            <a:endCxn id="39" idx="1"/>
          </p:cNvCxnSpPr>
          <p:nvPr/>
        </p:nvCxnSpPr>
        <p:spPr>
          <a:xfrm>
            <a:off x="7155951" y="4927034"/>
            <a:ext cx="1836492" cy="854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9ADB71C-ECBB-EF0B-5BCF-334BF6C8713F}"/>
              </a:ext>
            </a:extLst>
          </p:cNvPr>
          <p:cNvCxnSpPr>
            <a:cxnSpLocks/>
            <a:endCxn id="49" idx="3"/>
          </p:cNvCxnSpPr>
          <p:nvPr/>
        </p:nvCxnSpPr>
        <p:spPr>
          <a:xfrm flipH="1" flipV="1">
            <a:off x="3211789" y="1069901"/>
            <a:ext cx="1704395" cy="7945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97CC04F-FFA3-DB1D-D36C-2732412CD07E}"/>
              </a:ext>
            </a:extLst>
          </p:cNvPr>
          <p:cNvCxnSpPr>
            <a:cxnSpLocks/>
            <a:endCxn id="46" idx="3"/>
          </p:cNvCxnSpPr>
          <p:nvPr/>
        </p:nvCxnSpPr>
        <p:spPr>
          <a:xfrm flipH="1">
            <a:off x="3207786" y="4915159"/>
            <a:ext cx="1615931" cy="8543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45329D53-5017-A30E-DF19-A65E5A8E3277}"/>
                  </a:ext>
                </a:extLst>
              </p:cNvPr>
              <p:cNvSpPr/>
              <p:nvPr/>
            </p:nvSpPr>
            <p:spPr>
              <a:xfrm>
                <a:off x="6515837" y="916220"/>
                <a:ext cx="23045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The scale factor of the height of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to the height of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45329D53-5017-A30E-DF19-A65E5A8E32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5837" y="916220"/>
                <a:ext cx="2304527" cy="865029"/>
              </a:xfrm>
              <a:prstGeom prst="rect">
                <a:avLst/>
              </a:prstGeom>
              <a:blipFill>
                <a:blip r:embed="rId2"/>
                <a:stretch>
                  <a:fillRect t="-10204" b="-1836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A8830C5-AF65-62EC-F1B9-5FF7E9E5A3DC}"/>
                  </a:ext>
                </a:extLst>
              </p:cNvPr>
              <p:cNvSpPr/>
              <p:nvPr/>
            </p:nvSpPr>
            <p:spPr>
              <a:xfrm>
                <a:off x="3340587" y="5001998"/>
                <a:ext cx="23045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The scale factor of the volume of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to the volume of 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endParaRPr lang="en-GB" sz="20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A8830C5-AF65-62EC-F1B9-5FF7E9E5A3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0587" y="5001998"/>
                <a:ext cx="2304527" cy="865029"/>
              </a:xfrm>
              <a:prstGeom prst="rect">
                <a:avLst/>
              </a:prstGeom>
              <a:blipFill>
                <a:blip r:embed="rId3"/>
                <a:stretch>
                  <a:fillRect t="-10959" r="-1305" b="-18493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02FD2A72-7A0B-75AF-B27C-53860473A6CA}"/>
                  </a:ext>
                </a:extLst>
              </p:cNvPr>
              <p:cNvSpPr/>
              <p:nvPr/>
            </p:nvSpPr>
            <p:spPr>
              <a:xfrm>
                <a:off x="3342942" y="905946"/>
                <a:ext cx="23045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The volume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br>
                  <a:rPr lang="en-GB" sz="2000" b="1" dirty="0">
                    <a:solidFill>
                      <a:srgbClr val="FF0000"/>
                    </a:solidFill>
                  </a:rPr>
                </a:br>
                <a:r>
                  <a:rPr lang="en-GB" sz="2000" dirty="0">
                    <a:solidFill>
                      <a:schemeClr val="tx1"/>
                    </a:solidFill>
                  </a:rPr>
                  <a:t>(to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decimal place)</a:t>
                </a:r>
              </a:p>
            </p:txBody>
          </p:sp>
        </mc:Choice>
        <mc:Fallback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02FD2A72-7A0B-75AF-B27C-53860473A6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2942" y="905946"/>
                <a:ext cx="2304527" cy="865029"/>
              </a:xfrm>
              <a:prstGeom prst="rect">
                <a:avLst/>
              </a:prstGeom>
              <a:blipFill>
                <a:blip r:embed="rId4"/>
                <a:stretch>
                  <a:fillRect l="-522" r="-522" b="-68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FA714332-C8DD-B589-367F-F11725B90C1B}"/>
                  </a:ext>
                </a:extLst>
              </p:cNvPr>
              <p:cNvSpPr/>
              <p:nvPr/>
            </p:nvSpPr>
            <p:spPr>
              <a:xfrm>
                <a:off x="6515837" y="5010219"/>
                <a:ext cx="23045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The height of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FA714332-C8DD-B589-367F-F11725B90C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5837" y="5010219"/>
                <a:ext cx="230452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6D0B2539-A664-AC5A-37AC-C91EB677BD6A}"/>
              </a:ext>
            </a:extLst>
          </p:cNvPr>
          <p:cNvSpPr txBox="1"/>
          <p:nvPr/>
        </p:nvSpPr>
        <p:spPr>
          <a:xfrm>
            <a:off x="456943" y="2890391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Similarity Spider 6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2B7A31EF-92F3-8F55-D27C-407D3D809673}"/>
                  </a:ext>
                </a:extLst>
              </p:cNvPr>
              <p:cNvSpPr/>
              <p:nvPr/>
            </p:nvSpPr>
            <p:spPr>
              <a:xfrm>
                <a:off x="8992443" y="4863186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7.5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2B7A31EF-92F3-8F55-D27C-407D3D8096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443" y="4863186"/>
                <a:ext cx="2598778" cy="18362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0CDE425-44DE-9EB2-24AB-6807812F7CAB}"/>
                  </a:ext>
                </a:extLst>
              </p:cNvPr>
              <p:cNvSpPr/>
              <p:nvPr/>
            </p:nvSpPr>
            <p:spPr>
              <a:xfrm>
                <a:off x="8992443" y="143117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0CDE425-44DE-9EB2-24AB-6807812F7C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2443" y="143117"/>
                <a:ext cx="2598778" cy="18362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AAF505D-FD4B-8AAF-4D39-878F86B299E1}"/>
                  </a:ext>
                </a:extLst>
              </p:cNvPr>
              <p:cNvSpPr/>
              <p:nvPr/>
            </p:nvSpPr>
            <p:spPr>
              <a:xfrm>
                <a:off x="609008" y="4851311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AAF505D-FD4B-8AAF-4D39-878F86B299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08" y="4851311"/>
                <a:ext cx="2598778" cy="18362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97CC4D1-62F3-39F1-71F8-386E453DB8A0}"/>
                  </a:ext>
                </a:extLst>
              </p:cNvPr>
              <p:cNvSpPr/>
              <p:nvPr/>
            </p:nvSpPr>
            <p:spPr>
              <a:xfrm>
                <a:off x="613011" y="151751"/>
                <a:ext cx="2598778" cy="183629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𝟏𝟗𝟓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97CC4D1-62F3-39F1-71F8-386E453DB8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11" y="151751"/>
                <a:ext cx="2598778" cy="18362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3E53C35-013E-858D-05E3-02F8FB2579C5}"/>
                  </a:ext>
                </a:extLst>
              </p:cNvPr>
              <p:cNvSpPr txBox="1"/>
              <p:nvPr/>
            </p:nvSpPr>
            <p:spPr>
              <a:xfrm>
                <a:off x="8471521" y="2181811"/>
                <a:ext cx="3720479" cy="24278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The surface area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the surface area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.</a:t>
                </a:r>
              </a:p>
              <a:p>
                <a:pPr algn="ctr"/>
                <a:endParaRPr lang="en-GB" sz="2800" i="1" dirty="0">
                  <a:solidFill>
                    <a:schemeClr val="accent6">
                      <a:lumMod val="50000"/>
                    </a:schemeClr>
                  </a:solidFill>
                </a:endParaRPr>
              </a:p>
              <a:p>
                <a:pPr algn="ctr"/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The height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12.5</m:t>
                    </m:r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3E53C35-013E-858D-05E3-02F8FB2579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521" y="2181811"/>
                <a:ext cx="3720479" cy="2427844"/>
              </a:xfrm>
              <a:prstGeom prst="rect">
                <a:avLst/>
              </a:prstGeom>
              <a:blipFill>
                <a:blip r:embed="rId10"/>
                <a:stretch>
                  <a:fillRect l="-1475" t="-2513" r="-3607" b="-62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CC3EC9D7-309B-C88B-8A11-746E868E621E}"/>
              </a:ext>
            </a:extLst>
          </p:cNvPr>
          <p:cNvGrpSpPr/>
          <p:nvPr/>
        </p:nvGrpSpPr>
        <p:grpSpPr>
          <a:xfrm>
            <a:off x="4251790" y="1967874"/>
            <a:ext cx="2034283" cy="2845446"/>
            <a:chOff x="4152071" y="2030170"/>
            <a:chExt cx="2034283" cy="2845446"/>
          </a:xfrm>
        </p:grpSpPr>
        <p:pic>
          <p:nvPicPr>
            <p:cNvPr id="2050" name="Picture 2" descr="Merry Christmas gift snow globe Snowflake tree and house inside. Vector  engraving ink sketch illustration. 27875394 Vector Art at Vecteezy">
              <a:extLst>
                <a:ext uri="{FF2B5EF4-FFF2-40B4-BE49-F238E27FC236}">
                  <a16:creationId xmlns:a16="http://schemas.microsoft.com/office/drawing/2014/main" id="{ABBA67E9-58D3-F6BE-A9DC-2C00365365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49" t="4046" r="23517" b="5019"/>
            <a:stretch>
              <a:fillRect/>
            </a:stretch>
          </p:blipFill>
          <p:spPr bwMode="auto">
            <a:xfrm>
              <a:off x="4152071" y="2030170"/>
              <a:ext cx="2034283" cy="23565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F6AC2A9-65A2-04ED-CBDD-6D7608B3DC15}"/>
                    </a:ext>
                  </a:extLst>
                </p:cNvPr>
                <p:cNvSpPr txBox="1"/>
                <p:nvPr/>
              </p:nvSpPr>
              <p:spPr>
                <a:xfrm>
                  <a:off x="5012534" y="4383173"/>
                  <a:ext cx="357854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F6AC2A9-65A2-04ED-CBDD-6D7608B3DC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2534" y="4383173"/>
                  <a:ext cx="357854" cy="49244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4DDC35D-8478-F63D-5777-76F593CDFD44}"/>
              </a:ext>
            </a:extLst>
          </p:cNvPr>
          <p:cNvGrpSpPr/>
          <p:nvPr/>
        </p:nvGrpSpPr>
        <p:grpSpPr>
          <a:xfrm>
            <a:off x="6594506" y="2782583"/>
            <a:ext cx="1290706" cy="1984088"/>
            <a:chOff x="6878745" y="2891527"/>
            <a:chExt cx="1290706" cy="1984088"/>
          </a:xfrm>
        </p:grpSpPr>
        <p:pic>
          <p:nvPicPr>
            <p:cNvPr id="7" name="Picture 2" descr="Merry Christmas gift snow globe Snowflake tree and house inside. Vector  engraving ink sketch illustration. 27875394 Vector Art at Vecteezy">
              <a:extLst>
                <a:ext uri="{FF2B5EF4-FFF2-40B4-BE49-F238E27FC236}">
                  <a16:creationId xmlns:a16="http://schemas.microsoft.com/office/drawing/2014/main" id="{BC81C9EC-714C-00CE-2456-9A53245AD4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49" t="4046" r="23517" b="5019"/>
            <a:stretch>
              <a:fillRect/>
            </a:stretch>
          </p:blipFill>
          <p:spPr bwMode="auto">
            <a:xfrm>
              <a:off x="6878745" y="2891527"/>
              <a:ext cx="1290706" cy="1495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C0C85E4-70F9-8578-5581-E7371A2E1D8C}"/>
                    </a:ext>
                  </a:extLst>
                </p:cNvPr>
                <p:cNvSpPr txBox="1"/>
                <p:nvPr/>
              </p:nvSpPr>
              <p:spPr>
                <a:xfrm>
                  <a:off x="7380066" y="4383172"/>
                  <a:ext cx="382349" cy="4924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GB" sz="3200" dirty="0"/>
                </a:p>
              </p:txBody>
            </p:sp>
          </mc:Choice>
          <mc:Fallback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C0C85E4-70F9-8578-5581-E7371A2E1D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80066" y="4383172"/>
                  <a:ext cx="382349" cy="492443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C901D2C-B204-C645-7797-F2105D724F7E}"/>
              </a:ext>
            </a:extLst>
          </p:cNvPr>
          <p:cNvSpPr txBox="1"/>
          <p:nvPr/>
        </p:nvSpPr>
        <p:spPr>
          <a:xfrm>
            <a:off x="4158826" y="-25045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snow globes are mathematically similar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5A8BE7E-A819-78A1-2898-0B0B960E4125}"/>
                  </a:ext>
                </a:extLst>
              </p:cNvPr>
              <p:cNvSpPr txBox="1"/>
              <p:nvPr/>
            </p:nvSpPr>
            <p:spPr>
              <a:xfrm>
                <a:off x="3207785" y="6133613"/>
                <a:ext cx="5776431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600" i="1" dirty="0">
                    <a:solidFill>
                      <a:schemeClr val="accent6">
                        <a:lumMod val="50000"/>
                      </a:schemeClr>
                    </a:solidFill>
                  </a:rPr>
                  <a:t>Volume of </a:t>
                </a:r>
                <a14:m>
                  <m:oMath xmlns:m="http://schemas.openxmlformats.org/officeDocument/2006/math">
                    <m:r>
                      <a:rPr lang="en-GB" sz="260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2600" i="1" dirty="0">
                    <a:solidFill>
                      <a:schemeClr val="accent6">
                        <a:lumMod val="50000"/>
                      </a:schemeClr>
                    </a:solidFill>
                  </a:rPr>
                  <a:t> – Volume of </a:t>
                </a:r>
                <a14:m>
                  <m:oMath xmlns:m="http://schemas.openxmlformats.org/officeDocument/2006/math">
                    <m:r>
                      <a:rPr lang="en-GB" sz="260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GB" sz="2600" i="1" dirty="0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=709.3</m:t>
                    </m:r>
                    <m:sSup>
                      <m:sSupPr>
                        <m:ctrlPr>
                          <a:rPr lang="en-GB" sz="2600" b="0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600" b="0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600" b="0" i="1" dirty="0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600" i="1" dirty="0">
                    <a:solidFill>
                      <a:schemeClr val="accent6">
                        <a:lumMod val="50000"/>
                      </a:schemeClr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5A8BE7E-A819-78A1-2898-0B0B960E4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785" y="6133613"/>
                <a:ext cx="5776431" cy="492443"/>
              </a:xfrm>
              <a:prstGeom prst="rect">
                <a:avLst/>
              </a:prstGeom>
              <a:blipFill>
                <a:blip r:embed="rId14"/>
                <a:stretch>
                  <a:fillRect l="-527" t="-9877" b="-32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2807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BF829-2569-D54D-791F-49A22C3D2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2ECF22-BD6F-419F-5021-FFF003586686}"/>
              </a:ext>
            </a:extLst>
          </p:cNvPr>
          <p:cNvSpPr/>
          <p:nvPr/>
        </p:nvSpPr>
        <p:spPr>
          <a:xfrm>
            <a:off x="5098954" y="2859111"/>
            <a:ext cx="1912739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Question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F02964C-16AE-A02B-EAE9-B25B7204AC68}"/>
              </a:ext>
            </a:extLst>
          </p:cNvPr>
          <p:cNvCxnSpPr>
            <a:endCxn id="43" idx="1"/>
          </p:cNvCxnSpPr>
          <p:nvPr/>
        </p:nvCxnSpPr>
        <p:spPr>
          <a:xfrm flipV="1">
            <a:off x="6740734" y="1143196"/>
            <a:ext cx="1332347" cy="17030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116992-A81D-FDC2-CDB9-317CD7D8593A}"/>
              </a:ext>
            </a:extLst>
          </p:cNvPr>
          <p:cNvCxnSpPr>
            <a:stCxn id="4" idx="3"/>
            <a:endCxn id="37" idx="1"/>
          </p:cNvCxnSpPr>
          <p:nvPr/>
        </p:nvCxnSpPr>
        <p:spPr>
          <a:xfrm flipV="1">
            <a:off x="7011693" y="3432220"/>
            <a:ext cx="3006159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EC95D97-B429-9F41-BF23-9FE7D929D9F1}"/>
              </a:ext>
            </a:extLst>
          </p:cNvPr>
          <p:cNvCxnSpPr>
            <a:endCxn id="40" idx="1"/>
          </p:cNvCxnSpPr>
          <p:nvPr/>
        </p:nvCxnSpPr>
        <p:spPr>
          <a:xfrm>
            <a:off x="6756160" y="4031085"/>
            <a:ext cx="1319258" cy="16846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96B9ABE-AEDD-45E3-8A77-B60AFDD8E382}"/>
              </a:ext>
            </a:extLst>
          </p:cNvPr>
          <p:cNvCxnSpPr>
            <a:endCxn id="57" idx="3"/>
          </p:cNvCxnSpPr>
          <p:nvPr/>
        </p:nvCxnSpPr>
        <p:spPr>
          <a:xfrm flipH="1" flipV="1">
            <a:off x="4036157" y="1140070"/>
            <a:ext cx="1320669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C031CF-5865-F7C3-61E4-9CCE0B89CE3B}"/>
              </a:ext>
            </a:extLst>
          </p:cNvPr>
          <p:cNvCxnSpPr>
            <a:endCxn id="47" idx="3"/>
          </p:cNvCxnSpPr>
          <p:nvPr/>
        </p:nvCxnSpPr>
        <p:spPr>
          <a:xfrm flipH="1">
            <a:off x="4026623" y="4031085"/>
            <a:ext cx="1327865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CEB23AE-EDDF-9660-A6BE-0E1D97B73767}"/>
              </a:ext>
            </a:extLst>
          </p:cNvPr>
          <p:cNvCxnSpPr>
            <a:stCxn id="38" idx="3"/>
            <a:endCxn id="4" idx="1"/>
          </p:cNvCxnSpPr>
          <p:nvPr/>
        </p:nvCxnSpPr>
        <p:spPr>
          <a:xfrm>
            <a:off x="2212308" y="3445098"/>
            <a:ext cx="288664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C6EA4C7-6024-1698-789D-1559A399690A}"/>
              </a:ext>
            </a:extLst>
          </p:cNvPr>
          <p:cNvCxnSpPr>
            <a:stCxn id="4" idx="0"/>
            <a:endCxn id="29" idx="2"/>
          </p:cNvCxnSpPr>
          <p:nvPr/>
        </p:nvCxnSpPr>
        <p:spPr>
          <a:xfrm flipH="1" flipV="1">
            <a:off x="6042320" y="1378036"/>
            <a:ext cx="13004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B3F05DB-A0DF-9F1B-93B2-204F3D586E86}"/>
              </a:ext>
            </a:extLst>
          </p:cNvPr>
          <p:cNvCxnSpPr>
            <a:stCxn id="4" idx="2"/>
            <a:endCxn id="30" idx="0"/>
          </p:cNvCxnSpPr>
          <p:nvPr/>
        </p:nvCxnSpPr>
        <p:spPr>
          <a:xfrm flipH="1">
            <a:off x="6042320" y="4031086"/>
            <a:ext cx="13004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265302D7-0938-9A75-BDCD-FD9D6983A552}"/>
                  </a:ext>
                </a:extLst>
              </p:cNvPr>
              <p:cNvSpPr/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265302D7-0938-9A75-BDCD-FD9D6983A5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206061"/>
                <a:ext cx="188673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2F20D41-2C34-5C77-9C7E-155226731BEC}"/>
                  </a:ext>
                </a:extLst>
              </p:cNvPr>
              <p:cNvSpPr/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2F20D41-2C34-5C77-9C7E-155226731B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954" y="5525033"/>
                <a:ext cx="188673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C3937261-10DF-6B78-5049-37D450114B84}"/>
                  </a:ext>
                </a:extLst>
              </p:cNvPr>
              <p:cNvSpPr/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C3937261-10DF-6B78-5049-37D450114B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7852" y="2846232"/>
                <a:ext cx="188673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434B771-365B-BB54-C0A7-B5F8FD0A822E}"/>
                  </a:ext>
                </a:extLst>
              </p:cNvPr>
              <p:cNvSpPr/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434B771-365B-BB54-C0A7-B5F8FD0A82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76" y="2859110"/>
                <a:ext cx="1886732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A067806B-3676-157F-1B8F-AA861CEA0ED5}"/>
                  </a:ext>
                </a:extLst>
              </p:cNvPr>
              <p:cNvSpPr/>
              <p:nvPr/>
            </p:nvSpPr>
            <p:spPr>
              <a:xfrm>
                <a:off x="5475520" y="164742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A067806B-3676-157F-1B8F-AA861CEA0E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520" y="1647424"/>
                <a:ext cx="1107805" cy="865029"/>
              </a:xfrm>
              <a:prstGeom prst="rect">
                <a:avLst/>
              </a:prstGeom>
              <a:blipFill>
                <a:blip r:embed="rId6"/>
                <a:stretch>
                  <a:fillRect l="-1070" r="-374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D99830FC-FA18-FB9E-5B84-BBC20AFE9D8D}"/>
                  </a:ext>
                </a:extLst>
              </p:cNvPr>
              <p:cNvSpPr/>
              <p:nvPr/>
            </p:nvSpPr>
            <p:spPr>
              <a:xfrm>
                <a:off x="6747726" y="1616988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D99830FC-FA18-FB9E-5B84-BBC20AFE9D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1616988"/>
                <a:ext cx="1107805" cy="865029"/>
              </a:xfrm>
              <a:prstGeom prst="rect">
                <a:avLst/>
              </a:prstGeom>
              <a:blipFill>
                <a:blip r:embed="rId7"/>
                <a:stretch>
                  <a:fillRect l="-481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36D56C07-9E11-9B04-571F-BEF81ABD323D}"/>
                  </a:ext>
                </a:extLst>
              </p:cNvPr>
              <p:cNvSpPr/>
              <p:nvPr/>
            </p:nvSpPr>
            <p:spPr>
              <a:xfrm>
                <a:off x="7129918" y="299970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36D56C07-9E11-9B04-571F-BEF81ABD32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918" y="2999704"/>
                <a:ext cx="1107805" cy="865029"/>
              </a:xfrm>
              <a:prstGeom prst="rect">
                <a:avLst/>
              </a:prstGeom>
              <a:blipFill>
                <a:blip r:embed="rId8"/>
                <a:stretch>
                  <a:fillRect l="-5376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87B14F0D-1025-0BD5-7B9D-151D14853391}"/>
                  </a:ext>
                </a:extLst>
              </p:cNvPr>
              <p:cNvSpPr/>
              <p:nvPr/>
            </p:nvSpPr>
            <p:spPr>
              <a:xfrm>
                <a:off x="6747726" y="436763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87B14F0D-1025-0BD5-7B9D-151D148533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7726" y="4367635"/>
                <a:ext cx="1107805" cy="865029"/>
              </a:xfrm>
              <a:prstGeom prst="rect">
                <a:avLst/>
              </a:prstGeom>
              <a:blipFill>
                <a:blip r:embed="rId9"/>
                <a:stretch>
                  <a:fillRect l="-4813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8CC04780-6B39-3A55-5F3C-0C8EC07B4711}"/>
                  </a:ext>
                </a:extLst>
              </p:cNvPr>
              <p:cNvSpPr/>
              <p:nvPr/>
            </p:nvSpPr>
            <p:spPr>
              <a:xfrm>
                <a:off x="5475519" y="437774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8CC04780-6B39-3A55-5F3C-0C8EC07B47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519" y="4377744"/>
                <a:ext cx="1107805" cy="865029"/>
              </a:xfrm>
              <a:prstGeom prst="rect">
                <a:avLst/>
              </a:prstGeom>
              <a:blipFill>
                <a:blip r:embed="rId10"/>
                <a:stretch>
                  <a:fillRect l="-1070" r="-374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C5FDDE45-01E8-2C85-230D-0D1DA2737944}"/>
                  </a:ext>
                </a:extLst>
              </p:cNvPr>
              <p:cNvSpPr/>
              <p:nvPr/>
            </p:nvSpPr>
            <p:spPr>
              <a:xfrm>
                <a:off x="4205335" y="1616988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C5FDDE45-01E8-2C85-230D-0D1DA27379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335" y="1616988"/>
                <a:ext cx="1107805" cy="865029"/>
              </a:xfrm>
              <a:prstGeom prst="rect">
                <a:avLst/>
              </a:prstGeom>
              <a:blipFill>
                <a:blip r:embed="rId11"/>
                <a:stretch>
                  <a:fillRect l="-481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C7A25A72-CC7F-74E8-7F3D-4A58FEB36292}"/>
                  </a:ext>
                </a:extLst>
              </p:cNvPr>
              <p:cNvSpPr/>
              <p:nvPr/>
            </p:nvSpPr>
            <p:spPr>
              <a:xfrm>
                <a:off x="3858683" y="29997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C7A25A72-CC7F-74E8-7F3D-4A58FEB362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683" y="2999703"/>
                <a:ext cx="1107805" cy="865029"/>
              </a:xfrm>
              <a:prstGeom prst="rect">
                <a:avLst/>
              </a:prstGeom>
              <a:blipFill>
                <a:blip r:embed="rId12"/>
                <a:stretch>
                  <a:fillRect l="-481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41AFA395-D5C6-2D24-782C-F4CA3AA78A4A}"/>
                  </a:ext>
                </a:extLst>
              </p:cNvPr>
              <p:cNvSpPr/>
              <p:nvPr/>
            </p:nvSpPr>
            <p:spPr>
              <a:xfrm>
                <a:off x="4205334" y="4367634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41AFA395-D5C6-2D24-782C-F4CA3AA78A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334" y="4367634"/>
                <a:ext cx="1107805" cy="865029"/>
              </a:xfrm>
              <a:prstGeom prst="rect">
                <a:avLst/>
              </a:prstGeom>
              <a:blipFill>
                <a:blip r:embed="rId13"/>
                <a:stretch>
                  <a:fillRect l="-4813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033528F-41AD-7726-42DE-B686FA1B7C22}"/>
              </a:ext>
            </a:extLst>
          </p:cNvPr>
          <p:cNvSpPr txBox="1"/>
          <p:nvPr/>
        </p:nvSpPr>
        <p:spPr>
          <a:xfrm>
            <a:off x="492903" y="1771082"/>
            <a:ext cx="3354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Topic Spider – Blank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6A72836-61A8-646D-5430-DBFEB92F68C0}"/>
                  </a:ext>
                </a:extLst>
              </p:cNvPr>
              <p:cNvSpPr/>
              <p:nvPr/>
            </p:nvSpPr>
            <p:spPr>
              <a:xfrm>
                <a:off x="8647985" y="30096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6A72836-61A8-646D-5430-DBFEB92F68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985" y="3009603"/>
                <a:ext cx="1107805" cy="865029"/>
              </a:xfrm>
              <a:prstGeom prst="rect">
                <a:avLst/>
              </a:prstGeom>
              <a:blipFill>
                <a:blip r:embed="rId14"/>
                <a:stretch>
                  <a:fillRect l="-5376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46AD5C12-151A-8583-BAC0-2E3AA290802C}"/>
                  </a:ext>
                </a:extLst>
              </p:cNvPr>
              <p:cNvSpPr/>
              <p:nvPr/>
            </p:nvSpPr>
            <p:spPr>
              <a:xfrm>
                <a:off x="2431671" y="3009603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46AD5C12-151A-8583-BAC0-2E3AA29080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1671" y="3009603"/>
                <a:ext cx="1107805" cy="865029"/>
              </a:xfrm>
              <a:prstGeom prst="rect">
                <a:avLst/>
              </a:prstGeom>
              <a:blipFill>
                <a:blip r:embed="rId15"/>
                <a:stretch>
                  <a:fillRect l="-481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BBC0219-71F9-659F-6F44-475BD7F4B077}"/>
              </a:ext>
            </a:extLst>
          </p:cNvPr>
          <p:cNvCxnSpPr>
            <a:stCxn id="40" idx="3"/>
            <a:endCxn id="39" idx="1"/>
          </p:cNvCxnSpPr>
          <p:nvPr/>
        </p:nvCxnSpPr>
        <p:spPr>
          <a:xfrm>
            <a:off x="9183223" y="5715690"/>
            <a:ext cx="172836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498AD13-F17E-D669-B60F-915A2F0AE604}"/>
                  </a:ext>
                </a:extLst>
              </p:cNvPr>
              <p:cNvSpPr/>
              <p:nvPr/>
            </p:nvSpPr>
            <p:spPr>
              <a:xfrm>
                <a:off x="9356059" y="513545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498AD13-F17E-D669-B60F-915A2F0AE6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9" y="5135453"/>
                <a:ext cx="1886732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E8EBCB8-C00A-EC2D-CEC9-A0995A925B94}"/>
                  </a:ext>
                </a:extLst>
              </p:cNvPr>
              <p:cNvSpPr/>
              <p:nvPr/>
            </p:nvSpPr>
            <p:spPr>
              <a:xfrm>
                <a:off x="8075418" y="528317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E8EBCB8-C00A-EC2D-CEC9-A0995A925B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5418" y="5283175"/>
                <a:ext cx="1107805" cy="865029"/>
              </a:xfrm>
              <a:prstGeom prst="rect">
                <a:avLst/>
              </a:prstGeom>
              <a:blipFill>
                <a:blip r:embed="rId17"/>
                <a:stretch>
                  <a:fillRect l="-5376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6093AFD-3657-CB84-5876-6EC1884B14E9}"/>
              </a:ext>
            </a:extLst>
          </p:cNvPr>
          <p:cNvCxnSpPr>
            <a:stCxn id="43" idx="3"/>
            <a:endCxn id="42" idx="1"/>
          </p:cNvCxnSpPr>
          <p:nvPr/>
        </p:nvCxnSpPr>
        <p:spPr>
          <a:xfrm flipV="1">
            <a:off x="9180886" y="1140071"/>
            <a:ext cx="175173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720BE29E-6075-43A1-8273-F5769B325FBF}"/>
                  </a:ext>
                </a:extLst>
              </p:cNvPr>
              <p:cNvSpPr/>
              <p:nvPr/>
            </p:nvSpPr>
            <p:spPr>
              <a:xfrm>
                <a:off x="9356059" y="554083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720BE29E-6075-43A1-8273-F5769B325F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059" y="554083"/>
                <a:ext cx="1886732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E39C3B1-95BA-0F39-A8C9-76A82B3744B9}"/>
                  </a:ext>
                </a:extLst>
              </p:cNvPr>
              <p:cNvSpPr/>
              <p:nvPr/>
            </p:nvSpPr>
            <p:spPr>
              <a:xfrm>
                <a:off x="8073081" y="710681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E39C3B1-95BA-0F39-A8C9-76A82B3744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1" y="710681"/>
                <a:ext cx="1107805" cy="865029"/>
              </a:xfrm>
              <a:prstGeom prst="rect">
                <a:avLst/>
              </a:prstGeom>
              <a:blipFill>
                <a:blip r:embed="rId19"/>
                <a:stretch>
                  <a:fillRect l="-4813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31D44C3-87AA-ED92-FA16-B70B340048F1}"/>
              </a:ext>
            </a:extLst>
          </p:cNvPr>
          <p:cNvCxnSpPr>
            <a:stCxn id="46" idx="3"/>
            <a:endCxn id="47" idx="1"/>
          </p:cNvCxnSpPr>
          <p:nvPr/>
        </p:nvCxnSpPr>
        <p:spPr>
          <a:xfrm>
            <a:off x="2715520" y="5709566"/>
            <a:ext cx="203298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5D00B9E-1BFF-8D66-9D87-D50336D91218}"/>
                  </a:ext>
                </a:extLst>
              </p:cNvPr>
              <p:cNvSpPr/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5D00B9E-1BFF-8D66-9D87-D50336D912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788" y="5123578"/>
                <a:ext cx="1886732" cy="117197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84B8759-B021-08CE-96C4-4609B01EA69A}"/>
                  </a:ext>
                </a:extLst>
              </p:cNvPr>
              <p:cNvSpPr/>
              <p:nvPr/>
            </p:nvSpPr>
            <p:spPr>
              <a:xfrm>
                <a:off x="2918818" y="5278689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84B8759-B021-08CE-96C4-4609B01EA6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8818" y="5278689"/>
                <a:ext cx="1107805" cy="865029"/>
              </a:xfrm>
              <a:prstGeom prst="rect">
                <a:avLst/>
              </a:prstGeom>
              <a:blipFill>
                <a:blip r:embed="rId21"/>
                <a:stretch>
                  <a:fillRect l="-5348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4E4FCA4-5BB4-4118-9AFD-3B5A1C6007FD}"/>
              </a:ext>
            </a:extLst>
          </p:cNvPr>
          <p:cNvCxnSpPr>
            <a:stCxn id="49" idx="3"/>
            <a:endCxn id="57" idx="1"/>
          </p:cNvCxnSpPr>
          <p:nvPr/>
        </p:nvCxnSpPr>
        <p:spPr>
          <a:xfrm flipV="1">
            <a:off x="2719523" y="1140070"/>
            <a:ext cx="208829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D566B46-E84A-8650-70C6-6D64B0AAAB35}"/>
                  </a:ext>
                </a:extLst>
              </p:cNvPr>
              <p:cNvSpPr/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D566B46-E84A-8650-70C6-6D64B0AAAB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91" y="562717"/>
                <a:ext cx="1886732" cy="117197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417D4F6A-0B46-017B-3682-6787722A8F56}"/>
                  </a:ext>
                </a:extLst>
              </p:cNvPr>
              <p:cNvSpPr/>
              <p:nvPr/>
            </p:nvSpPr>
            <p:spPr>
              <a:xfrm>
                <a:off x="2928352" y="707555"/>
                <a:ext cx="110780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417D4F6A-0B46-017B-3682-6787722A8F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8352" y="707555"/>
                <a:ext cx="1107805" cy="865029"/>
              </a:xfrm>
              <a:prstGeom prst="rect">
                <a:avLst/>
              </a:prstGeom>
              <a:blipFill>
                <a:blip r:embed="rId23"/>
                <a:stretch>
                  <a:fillRect l="-4813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BE8A96E4-DD84-5775-B118-A57F4B1AD2B3}"/>
              </a:ext>
            </a:extLst>
          </p:cNvPr>
          <p:cNvSpPr txBox="1"/>
          <p:nvPr/>
        </p:nvSpPr>
        <p:spPr>
          <a:xfrm>
            <a:off x="184105" y="4086294"/>
            <a:ext cx="38865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Fill in the gap with the stages of your workings</a:t>
            </a:r>
          </a:p>
        </p:txBody>
      </p:sp>
    </p:spTree>
    <p:extLst>
      <p:ext uri="{BB962C8B-B14F-4D97-AF65-F5344CB8AC3E}">
        <p14:creationId xmlns:p14="http://schemas.microsoft.com/office/powerpoint/2010/main" val="1954470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e0625980-c4da-44db-bc29-399b8cd2af8c}" enabled="0" method="" siteId="{e0625980-c4da-44db-bc29-399b8cd2af8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821</Words>
  <Application>Microsoft Office PowerPoint</Application>
  <PresentationFormat>Widescreen</PresentationFormat>
  <Paragraphs>229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Andrew Lutwyche</cp:lastModifiedBy>
  <cp:revision>26</cp:revision>
  <cp:lastPrinted>2026-05-12T06:36:25Z</cp:lastPrinted>
  <dcterms:created xsi:type="dcterms:W3CDTF">2016-09-18T17:13:39Z</dcterms:created>
  <dcterms:modified xsi:type="dcterms:W3CDTF">2026-05-12T07:05:27Z</dcterms:modified>
</cp:coreProperties>
</file>