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0" r:id="rId3"/>
    <p:sldId id="266" r:id="rId4"/>
    <p:sldId id="271" r:id="rId5"/>
    <p:sldId id="267" r:id="rId6"/>
    <p:sldId id="272" r:id="rId7"/>
    <p:sldId id="268" r:id="rId8"/>
    <p:sldId id="273" r:id="rId9"/>
    <p:sldId id="269" r:id="rId10"/>
    <p:sldId id="264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.png"/><Relationship Id="rId1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7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4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7.png"/><Relationship Id="rId1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image" Target="../media/image22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25.png"/><Relationship Id="rId5" Type="http://schemas.openxmlformats.org/officeDocument/2006/relationships/image" Target="../media/image34.png"/><Relationship Id="rId15" Type="http://schemas.openxmlformats.org/officeDocument/2006/relationships/image" Target="../media/image28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24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3" Type="http://schemas.openxmlformats.org/officeDocument/2006/relationships/image" Target="../media/image41.png"/><Relationship Id="rId7" Type="http://schemas.openxmlformats.org/officeDocument/2006/relationships/image" Target="../media/image52.png"/><Relationship Id="rId12" Type="http://schemas.openxmlformats.org/officeDocument/2006/relationships/image" Target="../media/image47.png"/><Relationship Id="rId17" Type="http://schemas.openxmlformats.org/officeDocument/2006/relationships/image" Target="../media/image58.png"/><Relationship Id="rId2" Type="http://schemas.openxmlformats.org/officeDocument/2006/relationships/image" Target="../media/image40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54.png"/><Relationship Id="rId5" Type="http://schemas.openxmlformats.org/officeDocument/2006/relationships/image" Target="../media/image43.png"/><Relationship Id="rId15" Type="http://schemas.openxmlformats.org/officeDocument/2006/relationships/image" Target="../media/image56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5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4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3" Type="http://schemas.openxmlformats.org/officeDocument/2006/relationships/image" Target="../media/image61.png"/><Relationship Id="rId7" Type="http://schemas.openxmlformats.org/officeDocument/2006/relationships/image" Target="../media/image69.png"/><Relationship Id="rId12" Type="http://schemas.openxmlformats.org/officeDocument/2006/relationships/image" Target="../media/image67.png"/><Relationship Id="rId17" Type="http://schemas.openxmlformats.org/officeDocument/2006/relationships/image" Target="../media/image75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71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6.png"/><Relationship Id="rId4" Type="http://schemas.openxmlformats.org/officeDocument/2006/relationships/image" Target="../media/image62.png"/><Relationship Id="rId9" Type="http://schemas.openxmlformats.org/officeDocument/2006/relationships/image" Target="../media/image70.png"/><Relationship Id="rId14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image" Target="../media/image120.png"/><Relationship Id="rId18" Type="http://schemas.openxmlformats.org/officeDocument/2006/relationships/image" Target="../media/image170.png"/><Relationship Id="rId3" Type="http://schemas.openxmlformats.org/officeDocument/2006/relationships/image" Target="../media/image210.png"/><Relationship Id="rId21" Type="http://schemas.openxmlformats.org/officeDocument/2006/relationships/image" Target="../media/image200.png"/><Relationship Id="rId7" Type="http://schemas.openxmlformats.org/officeDocument/2006/relationships/image" Target="../media/image610.png"/><Relationship Id="rId12" Type="http://schemas.openxmlformats.org/officeDocument/2006/relationships/image" Target="../media/image111.png"/><Relationship Id="rId17" Type="http://schemas.openxmlformats.org/officeDocument/2006/relationships/image" Target="../media/image160.png"/><Relationship Id="rId2" Type="http://schemas.openxmlformats.org/officeDocument/2006/relationships/image" Target="../media/image110.png"/><Relationship Id="rId16" Type="http://schemas.openxmlformats.org/officeDocument/2006/relationships/image" Target="../media/image150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11" Type="http://schemas.openxmlformats.org/officeDocument/2006/relationships/image" Target="../media/image100.png"/><Relationship Id="rId5" Type="http://schemas.openxmlformats.org/officeDocument/2006/relationships/image" Target="../media/image410.png"/><Relationship Id="rId15" Type="http://schemas.openxmlformats.org/officeDocument/2006/relationships/image" Target="../media/image140.png"/><Relationship Id="rId23" Type="http://schemas.openxmlformats.org/officeDocument/2006/relationships/image" Target="../media/image220.png"/><Relationship Id="rId10" Type="http://schemas.openxmlformats.org/officeDocument/2006/relationships/image" Target="../media/image94.png"/><Relationship Id="rId19" Type="http://schemas.openxmlformats.org/officeDocument/2006/relationships/image" Target="../media/image180.png"/><Relationship Id="rId4" Type="http://schemas.openxmlformats.org/officeDocument/2006/relationships/image" Target="../media/image310.png"/><Relationship Id="rId9" Type="http://schemas.openxmlformats.org/officeDocument/2006/relationships/image" Target="../media/image810.png"/><Relationship Id="rId14" Type="http://schemas.openxmlformats.org/officeDocument/2006/relationships/image" Target="../media/image130.png"/><Relationship Id="rId22" Type="http://schemas.openxmlformats.org/officeDocument/2006/relationships/image" Target="../media/image2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4,10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l="-25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80915" y="1622921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93653" y="435614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550195" y="1605500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550194" y="435614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522" y="1890733"/>
            <a:ext cx="3298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Transforming Functions (Coordinates)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1242B5-B007-825F-76C0-546D91146FF6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</p:spTree>
    <p:extLst>
      <p:ext uri="{BB962C8B-B14F-4D97-AF65-F5344CB8AC3E}">
        <p14:creationId xmlns:p14="http://schemas.microsoft.com/office/powerpoint/2010/main" val="92051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4,10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l="-25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C2577C-8D2A-A875-39B4-9859916E6BCA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152FE-CDDD-7AAE-F986-800A99041989}"/>
              </a:ext>
            </a:extLst>
          </p:cNvPr>
          <p:cNvSpPr txBox="1"/>
          <p:nvPr/>
        </p:nvSpPr>
        <p:spPr>
          <a:xfrm>
            <a:off x="79787" y="1794876"/>
            <a:ext cx="329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/>
              <a:t>Transforming Functions (Coordinates) Spider 1 – Answers</a:t>
            </a:r>
          </a:p>
        </p:txBody>
      </p:sp>
    </p:spTree>
    <p:extLst>
      <p:ext uri="{BB962C8B-B14F-4D97-AF65-F5344CB8AC3E}">
        <p14:creationId xmlns:p14="http://schemas.microsoft.com/office/powerpoint/2010/main" val="3665255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3,8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180915" y="1622921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93653" y="435614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550194" y="435614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9F9325-6FBE-523E-55FF-150E6962BC33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89D939-9993-6E84-B0E3-30543726F218}"/>
              </a:ext>
            </a:extLst>
          </p:cNvPr>
          <p:cNvSpPr txBox="1"/>
          <p:nvPr/>
        </p:nvSpPr>
        <p:spPr>
          <a:xfrm>
            <a:off x="102522" y="1890733"/>
            <a:ext cx="3298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Transforming Functions (Coordinates) Spider 2</a:t>
            </a:r>
          </a:p>
        </p:txBody>
      </p:sp>
    </p:spTree>
    <p:extLst>
      <p:ext uri="{BB962C8B-B14F-4D97-AF65-F5344CB8AC3E}">
        <p14:creationId xmlns:p14="http://schemas.microsoft.com/office/powerpoint/2010/main" val="343156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3,8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363361-985D-CC60-E9D5-CD2C3EF10893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A03444-C726-1E77-5E1B-EAD27661D058}"/>
              </a:ext>
            </a:extLst>
          </p:cNvPr>
          <p:cNvSpPr txBox="1"/>
          <p:nvPr/>
        </p:nvSpPr>
        <p:spPr>
          <a:xfrm>
            <a:off x="79787" y="1794876"/>
            <a:ext cx="329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/>
              <a:t>Transforming Functions (Coordinates) Spider 2 – Answers</a:t>
            </a:r>
          </a:p>
        </p:txBody>
      </p:sp>
    </p:spTree>
    <p:extLst>
      <p:ext uri="{BB962C8B-B14F-4D97-AF65-F5344CB8AC3E}">
        <p14:creationId xmlns:p14="http://schemas.microsoft.com/office/powerpoint/2010/main" val="3574833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2,−4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339222" y="163593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93653" y="298821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292897" y="4377744"/>
            <a:ext cx="147866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540189" y="298821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CD1A1-DCD9-CDFA-A7FF-CA1831D6D0DD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70687-15A8-090F-3D18-DD876287CD43}"/>
              </a:ext>
            </a:extLst>
          </p:cNvPr>
          <p:cNvSpPr txBox="1"/>
          <p:nvPr/>
        </p:nvSpPr>
        <p:spPr>
          <a:xfrm>
            <a:off x="102522" y="1890733"/>
            <a:ext cx="3298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Transforming Functions (Coordinates) Spider 3</a:t>
            </a:r>
          </a:p>
        </p:txBody>
      </p:sp>
    </p:spTree>
    <p:extLst>
      <p:ext uri="{BB962C8B-B14F-4D97-AF65-F5344CB8AC3E}">
        <p14:creationId xmlns:p14="http://schemas.microsoft.com/office/powerpoint/2010/main" val="60349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2,−4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11"/>
                <a:stretch>
                  <a:fillRect l="-32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96103-E0E9-6F87-D5A5-CCD4D53EE818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8FE3F-5C85-53AB-CD23-41C94C6657DC}"/>
              </a:ext>
            </a:extLst>
          </p:cNvPr>
          <p:cNvSpPr txBox="1"/>
          <p:nvPr/>
        </p:nvSpPr>
        <p:spPr>
          <a:xfrm>
            <a:off x="79787" y="1794876"/>
            <a:ext cx="329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/>
              <a:t>Transforming Functions (Coordinates) Spider 3 – Answers</a:t>
            </a:r>
          </a:p>
        </p:txBody>
      </p:sp>
    </p:spTree>
    <p:extLst>
      <p:ext uri="{BB962C8B-B14F-4D97-AF65-F5344CB8AC3E}">
        <p14:creationId xmlns:p14="http://schemas.microsoft.com/office/powerpoint/2010/main" val="4219380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−1,−6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r="-438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339222" y="163593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93653" y="298821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292897" y="4377744"/>
            <a:ext cx="147866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540189" y="2988216"/>
            <a:ext cx="143570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,   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FA7D6D-31ED-3A01-0BE1-6F515779CAFE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F2C276-00AC-9C3E-DF07-7710DAD90A8D}"/>
              </a:ext>
            </a:extLst>
          </p:cNvPr>
          <p:cNvSpPr txBox="1"/>
          <p:nvPr/>
        </p:nvSpPr>
        <p:spPr>
          <a:xfrm>
            <a:off x="102522" y="1890733"/>
            <a:ext cx="3298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Transforming Functions (Coordinates) Spider 4</a:t>
            </a:r>
          </a:p>
        </p:txBody>
      </p:sp>
    </p:spTree>
    <p:extLst>
      <p:ext uri="{BB962C8B-B14F-4D97-AF65-F5344CB8AC3E}">
        <p14:creationId xmlns:p14="http://schemas.microsoft.com/office/powerpoint/2010/main" val="51385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−1,−6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r="-438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GB" sz="2000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>
                    <a:solidFill>
                      <a:srgbClr val="FF0000"/>
                    </a:solidFill>
                  </a:rPr>
                  <a:t>E.g.</a:t>
                </a:r>
                <a:br>
                  <a:rPr lang="en-GB" b="1" dirty="0">
                    <a:solidFill>
                      <a:srgbClr val="FF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 t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11"/>
                <a:stretch>
                  <a:fillRect l="-32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E.g.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9787" y="1794876"/>
            <a:ext cx="329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/>
              <a:t>Transforming Functions (Coordinates)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DF9D38-F18C-7EBF-D0D8-43C49139C7A4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</p:spTree>
    <p:extLst>
      <p:ext uri="{BB962C8B-B14F-4D97-AF65-F5344CB8AC3E}">
        <p14:creationId xmlns:p14="http://schemas.microsoft.com/office/powerpoint/2010/main" val="216457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lies 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011693" y="1140071"/>
            <a:ext cx="1774144" cy="17190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190168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011693" y="4018207"/>
            <a:ext cx="1774144" cy="17032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443848" y="1148705"/>
            <a:ext cx="1655106" cy="1697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439845" y="4018207"/>
            <a:ext cx="1659109" cy="169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16780" y="3445098"/>
            <a:ext cx="178217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382" y="2846232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048" y="2859110"/>
                <a:ext cx="188673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222" y="1635936"/>
                <a:ext cx="143570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915" y="1622921"/>
                <a:ext cx="143570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2988216"/>
                <a:ext cx="143570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653" y="4356146"/>
                <a:ext cx="143570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97" y="4377744"/>
                <a:ext cx="147866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5" y="1605500"/>
                <a:ext cx="143570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189" y="2988216"/>
                <a:ext cx="143570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94" y="4356146"/>
                <a:ext cx="143570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9787" y="1856520"/>
            <a:ext cx="3298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Transforming Functions Spider n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135453"/>
                <a:ext cx="1886732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837" y="55408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13" y="5123578"/>
                <a:ext cx="1886732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16" y="562717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79786" y="4169471"/>
            <a:ext cx="3403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where the point is after each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6A4F9C-EC0C-EE55-3767-B740CAF998A6}"/>
              </a:ext>
            </a:extLst>
          </p:cNvPr>
          <p:cNvSpPr txBox="1"/>
          <p:nvPr/>
        </p:nvSpPr>
        <p:spPr>
          <a:xfrm>
            <a:off x="8717856" y="4200248"/>
            <a:ext cx="3403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There are multiple answers for each blank functions</a:t>
            </a:r>
          </a:p>
        </p:txBody>
      </p:sp>
    </p:spTree>
    <p:extLst>
      <p:ext uri="{BB962C8B-B14F-4D97-AF65-F5344CB8AC3E}">
        <p14:creationId xmlns:p14="http://schemas.microsoft.com/office/powerpoint/2010/main" val="264829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Question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32066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32786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>
                <a:blip r:embed="rId6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blipFill>
                <a:blip r:embed="rId7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blipFill>
                <a:blip r:embed="rId8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blipFill>
                <a:blip r:embed="rId9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>
                <a:blip r:embed="rId10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blipFill>
                <a:blip r:embed="rId11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blipFill>
                <a:blip r:embed="rId12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blipFill>
                <a:blip r:embed="rId13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Topic Spider – Blank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blipFill>
                <a:blip r:embed="rId14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>
                <a:blip r:embed="rId15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>
                <a:blip r:embed="rId17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>
                <a:blip r:embed="rId19"/>
                <a:stretch>
                  <a:fillRect l="-4813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>
                <a:blip r:embed="rId21"/>
                <a:stretch>
                  <a:fillRect l="-5348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>
                <a:blip r:embed="rId23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204639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686</Words>
  <Application>Microsoft Office PowerPoint</Application>
  <PresentationFormat>Widescreen</PresentationFormat>
  <Paragraphs>190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Andrew Lutwyche</cp:lastModifiedBy>
  <cp:revision>46</cp:revision>
  <cp:lastPrinted>2023-05-17T14:26:49Z</cp:lastPrinted>
  <dcterms:created xsi:type="dcterms:W3CDTF">2016-09-18T17:13:39Z</dcterms:created>
  <dcterms:modified xsi:type="dcterms:W3CDTF">2023-05-17T14:39:33Z</dcterms:modified>
</cp:coreProperties>
</file>