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6" r:id="rId3"/>
    <p:sldId id="265" r:id="rId4"/>
    <p:sldId id="269" r:id="rId5"/>
    <p:sldId id="267" r:id="rId6"/>
    <p:sldId id="270" r:id="rId7"/>
    <p:sldId id="268" r:id="rId8"/>
    <p:sldId id="272" r:id="rId9"/>
    <p:sldId id="271" r:id="rId10"/>
    <p:sldId id="274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26/05/2021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3.png"/><Relationship Id="rId17" Type="http://schemas.openxmlformats.org/officeDocument/2006/relationships/image" Target="../media/image16.png"/><Relationship Id="rId2" Type="http://schemas.openxmlformats.org/officeDocument/2006/relationships/image" Target="../media/image19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0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2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12" Type="http://schemas.openxmlformats.org/officeDocument/2006/relationships/image" Target="../media/image41.png"/><Relationship Id="rId17" Type="http://schemas.openxmlformats.org/officeDocument/2006/relationships/image" Target="../media/image34.png"/><Relationship Id="rId2" Type="http://schemas.openxmlformats.org/officeDocument/2006/relationships/image" Target="../media/image37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2.png"/><Relationship Id="rId9" Type="http://schemas.openxmlformats.org/officeDocument/2006/relationships/image" Target="../media/image40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image" Target="../media/image44.png"/><Relationship Id="rId7" Type="http://schemas.openxmlformats.org/officeDocument/2006/relationships/image" Target="../media/image59.png"/><Relationship Id="rId12" Type="http://schemas.openxmlformats.org/officeDocument/2006/relationships/image" Target="../media/image62.png"/><Relationship Id="rId17" Type="http://schemas.openxmlformats.org/officeDocument/2006/relationships/image" Target="../media/image55.png"/><Relationship Id="rId2" Type="http://schemas.openxmlformats.org/officeDocument/2006/relationships/image" Target="../media/image58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4" Type="http://schemas.openxmlformats.org/officeDocument/2006/relationships/image" Target="../media/image45.png"/><Relationship Id="rId9" Type="http://schemas.openxmlformats.org/officeDocument/2006/relationships/image" Target="../media/image61.png"/><Relationship Id="rId14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1.png"/><Relationship Id="rId18" Type="http://schemas.openxmlformats.org/officeDocument/2006/relationships/image" Target="../media/image74.png"/><Relationship Id="rId3" Type="http://schemas.openxmlformats.org/officeDocument/2006/relationships/image" Target="../media/image76.png"/><Relationship Id="rId7" Type="http://schemas.openxmlformats.org/officeDocument/2006/relationships/image" Target="../media/image78.png"/><Relationship Id="rId12" Type="http://schemas.openxmlformats.org/officeDocument/2006/relationships/image" Target="../media/image70.png"/><Relationship Id="rId17" Type="http://schemas.openxmlformats.org/officeDocument/2006/relationships/image" Target="../media/image73.png"/><Relationship Id="rId2" Type="http://schemas.openxmlformats.org/officeDocument/2006/relationships/image" Target="../media/image64.png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69.png"/><Relationship Id="rId5" Type="http://schemas.openxmlformats.org/officeDocument/2006/relationships/image" Target="../media/image66.png"/><Relationship Id="rId15" Type="http://schemas.openxmlformats.org/officeDocument/2006/relationships/image" Target="../media/image72.png"/><Relationship Id="rId10" Type="http://schemas.openxmlformats.org/officeDocument/2006/relationships/image" Target="../media/image79.png"/><Relationship Id="rId19" Type="http://schemas.openxmlformats.org/officeDocument/2006/relationships/image" Target="../media/image75.png"/><Relationship Id="rId4" Type="http://schemas.openxmlformats.org/officeDocument/2006/relationships/image" Target="../media/image65.png"/><Relationship Id="rId9" Type="http://schemas.openxmlformats.org/officeDocument/2006/relationships/image" Target="../media/image68.png"/><Relationship Id="rId14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88.png"/><Relationship Id="rId18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95.png"/><Relationship Id="rId12" Type="http://schemas.openxmlformats.org/officeDocument/2006/relationships/image" Target="../media/image98.png"/><Relationship Id="rId17" Type="http://schemas.openxmlformats.org/officeDocument/2006/relationships/image" Target="../media/image91.png"/><Relationship Id="rId2" Type="http://schemas.openxmlformats.org/officeDocument/2006/relationships/image" Target="../media/image94.png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97.png"/><Relationship Id="rId5" Type="http://schemas.openxmlformats.org/officeDocument/2006/relationships/image" Target="../media/image84.png"/><Relationship Id="rId15" Type="http://schemas.openxmlformats.org/officeDocument/2006/relationships/image" Target="../media/image89.png"/><Relationship Id="rId10" Type="http://schemas.openxmlformats.org/officeDocument/2006/relationships/image" Target="../media/image87.png"/><Relationship Id="rId19" Type="http://schemas.openxmlformats.org/officeDocument/2006/relationships/image" Target="../media/image93.png"/><Relationship Id="rId4" Type="http://schemas.openxmlformats.org/officeDocument/2006/relationships/image" Target="../media/image83.png"/><Relationship Id="rId9" Type="http://schemas.openxmlformats.org/officeDocument/2006/relationships/image" Target="../media/image96.png"/><Relationship Id="rId14" Type="http://schemas.openxmlformats.org/officeDocument/2006/relationships/image" Target="../media/image9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360.png"/><Relationship Id="rId18" Type="http://schemas.openxmlformats.org/officeDocument/2006/relationships/image" Target="../media/image410.png"/><Relationship Id="rId3" Type="http://schemas.openxmlformats.org/officeDocument/2006/relationships/image" Target="../media/image260.png"/><Relationship Id="rId7" Type="http://schemas.openxmlformats.org/officeDocument/2006/relationships/image" Target="../media/image300.png"/><Relationship Id="rId12" Type="http://schemas.openxmlformats.org/officeDocument/2006/relationships/image" Target="../media/image350.png"/><Relationship Id="rId17" Type="http://schemas.openxmlformats.org/officeDocument/2006/relationships/image" Target="../media/image400.png"/><Relationship Id="rId2" Type="http://schemas.openxmlformats.org/officeDocument/2006/relationships/image" Target="../media/image250.png"/><Relationship Id="rId16" Type="http://schemas.openxmlformats.org/officeDocument/2006/relationships/image" Target="../media/image3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0.png"/><Relationship Id="rId11" Type="http://schemas.openxmlformats.org/officeDocument/2006/relationships/image" Target="../media/image340.png"/><Relationship Id="rId5" Type="http://schemas.openxmlformats.org/officeDocument/2006/relationships/image" Target="../media/image280.png"/><Relationship Id="rId15" Type="http://schemas.openxmlformats.org/officeDocument/2006/relationships/image" Target="../media/image380.png"/><Relationship Id="rId10" Type="http://schemas.openxmlformats.org/officeDocument/2006/relationships/image" Target="../media/image330.png"/><Relationship Id="rId19" Type="http://schemas.openxmlformats.org/officeDocument/2006/relationships/image" Target="../media/image420.png"/><Relationship Id="rId4" Type="http://schemas.openxmlformats.org/officeDocument/2006/relationships/image" Target="../media/image270.png"/><Relationship Id="rId9" Type="http://schemas.openxmlformats.org/officeDocument/2006/relationships/image" Target="../media/image320.png"/><Relationship Id="rId14" Type="http://schemas.openxmlformats.org/officeDocument/2006/relationships/image" Target="../media/image3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Convert the length to the units required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36158" y="1140070"/>
            <a:ext cx="132067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26624" y="4031085"/>
            <a:ext cx="13278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0.81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1.2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6.3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2860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118437" y="1616988"/>
            <a:ext cx="11947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738895" y="2999703"/>
            <a:ext cx="11947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18436" y="4367634"/>
            <a:ext cx="11947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325772" y="5715690"/>
            <a:ext cx="1158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323435" y="1140071"/>
            <a:ext cx="1181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715520" y="5709566"/>
            <a:ext cx="116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0.041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719523" y="1140070"/>
            <a:ext cx="121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470,000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6F96D42-C7C1-4D1D-9830-1289D01D6803}"/>
              </a:ext>
            </a:extLst>
          </p:cNvPr>
          <p:cNvSpPr txBox="1"/>
          <p:nvPr/>
        </p:nvSpPr>
        <p:spPr>
          <a:xfrm>
            <a:off x="4051870" y="301311"/>
            <a:ext cx="4083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Converting Measures Spider 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644D6E-A322-419E-A927-B94FC1BBF542}"/>
              </a:ext>
            </a:extLst>
          </p:cNvPr>
          <p:cNvSpPr txBox="1"/>
          <p:nvPr/>
        </p:nvSpPr>
        <p:spPr>
          <a:xfrm>
            <a:off x="4111500" y="5355254"/>
            <a:ext cx="3886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gaps…</a:t>
            </a:r>
            <a:b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where no units are stated you may choose.</a:t>
            </a:r>
          </a:p>
        </p:txBody>
      </p:sp>
    </p:spTree>
    <p:extLst>
      <p:ext uri="{BB962C8B-B14F-4D97-AF65-F5344CB8AC3E}">
        <p14:creationId xmlns:p14="http://schemas.microsoft.com/office/powerpoint/2010/main" val="2046396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Convert the length to the units required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36158" y="1140070"/>
            <a:ext cx="132067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26624" y="4031085"/>
            <a:ext cx="13278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0.81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1.2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6.3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2860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18437" y="1616988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37" y="1616988"/>
                <a:ext cx="119470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𝟖𝟏𝟎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325772" y="5715690"/>
            <a:ext cx="1158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323435" y="1140071"/>
            <a:ext cx="1181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715520" y="5709566"/>
            <a:ext cx="116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0.041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719523" y="1140070"/>
            <a:ext cx="121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470,000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6F96D42-C7C1-4D1D-9830-1289D01D6803}"/>
              </a:ext>
            </a:extLst>
          </p:cNvPr>
          <p:cNvSpPr txBox="1"/>
          <p:nvPr/>
        </p:nvSpPr>
        <p:spPr>
          <a:xfrm>
            <a:off x="4051870" y="301311"/>
            <a:ext cx="4083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Converting Measures Spider 1 – Answers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F1CE1C-8E18-40F1-89C6-E0665E13F393}"/>
              </a:ext>
            </a:extLst>
          </p:cNvPr>
          <p:cNvSpPr txBox="1"/>
          <p:nvPr/>
        </p:nvSpPr>
        <p:spPr>
          <a:xfrm>
            <a:off x="4111500" y="5355254"/>
            <a:ext cx="3886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gaps…</a:t>
            </a:r>
            <a:b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where no units are stated you may choose.</a:t>
            </a:r>
          </a:p>
        </p:txBody>
      </p:sp>
    </p:spTree>
    <p:extLst>
      <p:ext uri="{BB962C8B-B14F-4D97-AF65-F5344CB8AC3E}">
        <p14:creationId xmlns:p14="http://schemas.microsoft.com/office/powerpoint/2010/main" val="817484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Convert the masses to the units required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36158" y="1140070"/>
            <a:ext cx="132067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26624" y="4031085"/>
            <a:ext cx="13278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16,100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992470" y="1616988"/>
            <a:ext cx="137134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690593" y="2999703"/>
            <a:ext cx="128884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992469" y="4367634"/>
            <a:ext cx="137134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325772" y="5715690"/>
            <a:ext cx="1158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323435" y="1140071"/>
            <a:ext cx="1181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715520" y="5709566"/>
            <a:ext cx="116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0.075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719523" y="1140070"/>
            <a:ext cx="121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0.123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6F96D42-C7C1-4D1D-9830-1289D01D6803}"/>
              </a:ext>
            </a:extLst>
          </p:cNvPr>
          <p:cNvSpPr txBox="1"/>
          <p:nvPr/>
        </p:nvSpPr>
        <p:spPr>
          <a:xfrm>
            <a:off x="4051870" y="301311"/>
            <a:ext cx="4083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Converting Measures Spider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7343C7-037F-438D-94D9-E7820509CDA6}"/>
              </a:ext>
            </a:extLst>
          </p:cNvPr>
          <p:cNvSpPr txBox="1"/>
          <p:nvPr/>
        </p:nvSpPr>
        <p:spPr>
          <a:xfrm>
            <a:off x="4111500" y="5355254"/>
            <a:ext cx="3886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gaps…</a:t>
            </a:r>
            <a:b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where no units are stated you may choose.</a:t>
            </a:r>
          </a:p>
        </p:txBody>
      </p:sp>
    </p:spTree>
    <p:extLst>
      <p:ext uri="{BB962C8B-B14F-4D97-AF65-F5344CB8AC3E}">
        <p14:creationId xmlns:p14="http://schemas.microsoft.com/office/powerpoint/2010/main" val="3863983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Convert the masses to the units required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36158" y="1140070"/>
            <a:ext cx="132067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26624" y="4031085"/>
            <a:ext cx="13278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𝒎𝒈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16,100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051870" y="1616988"/>
                <a:ext cx="14184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𝟎𝟎𝟎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870" y="1616988"/>
                <a:ext cx="1418421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690593" y="2999703"/>
                <a:ext cx="128884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𝟏𝟔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0593" y="2999703"/>
                <a:ext cx="1288848" cy="865029"/>
              </a:xfrm>
              <a:prstGeom prst="rect">
                <a:avLst/>
              </a:prstGeom>
              <a:blipFill>
                <a:blip r:embed="rId8"/>
                <a:stretch>
                  <a:fillRect l="-92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051869" y="4367634"/>
                <a:ext cx="14184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𝟕𝟓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𝟎𝟎𝟎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𝒎𝒈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869" y="4367634"/>
                <a:ext cx="1418421" cy="865029"/>
              </a:xfrm>
              <a:prstGeom prst="rect">
                <a:avLst/>
              </a:prstGeom>
              <a:blipFill>
                <a:blip r:embed="rId9"/>
                <a:stretch>
                  <a:fillRect l="-422" r="-168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325772" y="5715690"/>
            <a:ext cx="1158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323435" y="1140071"/>
            <a:ext cx="1181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𝟑𝟎𝟎𝟎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715520" y="5709566"/>
            <a:ext cx="116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0.075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719523" y="1140070"/>
            <a:ext cx="121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0.123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6F96D42-C7C1-4D1D-9830-1289D01D6803}"/>
              </a:ext>
            </a:extLst>
          </p:cNvPr>
          <p:cNvSpPr txBox="1"/>
          <p:nvPr/>
        </p:nvSpPr>
        <p:spPr>
          <a:xfrm>
            <a:off x="4051870" y="301311"/>
            <a:ext cx="4083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Converting Measures Spider 2 – Answers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7187AD-A3CC-4CA7-8D04-8D6DBC7D763E}"/>
              </a:ext>
            </a:extLst>
          </p:cNvPr>
          <p:cNvSpPr txBox="1"/>
          <p:nvPr/>
        </p:nvSpPr>
        <p:spPr>
          <a:xfrm>
            <a:off x="4111500" y="5355254"/>
            <a:ext cx="3886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gaps…</a:t>
            </a:r>
            <a:b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where no units are stated you may choose.</a:t>
            </a:r>
          </a:p>
        </p:txBody>
      </p:sp>
    </p:spTree>
    <p:extLst>
      <p:ext uri="{BB962C8B-B14F-4D97-AF65-F5344CB8AC3E}">
        <p14:creationId xmlns:p14="http://schemas.microsoft.com/office/powerpoint/2010/main" val="143060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Convert </a:t>
            </a:r>
            <a:r>
              <a:rPr lang="en-GB" sz="2000">
                <a:solidFill>
                  <a:schemeClr val="tx1"/>
                </a:solidFill>
              </a:rPr>
              <a:t>the capacities </a:t>
            </a:r>
            <a:r>
              <a:rPr lang="en-GB" sz="2000" dirty="0">
                <a:solidFill>
                  <a:schemeClr val="tx1"/>
                </a:solidFill>
              </a:rPr>
              <a:t>to the units required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36158" y="1140070"/>
            <a:ext cx="132067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26624" y="4031085"/>
            <a:ext cx="13278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6.1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9600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0.64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118437" y="1616988"/>
            <a:ext cx="135652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738895" y="2999703"/>
            <a:ext cx="11947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18436" y="4367634"/>
            <a:ext cx="11947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325772" y="5715690"/>
            <a:ext cx="1158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323435" y="1140071"/>
            <a:ext cx="1181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715520" y="5709566"/>
            <a:ext cx="116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719523" y="1140070"/>
            <a:ext cx="121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76.1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6F96D42-C7C1-4D1D-9830-1289D01D6803}"/>
              </a:ext>
            </a:extLst>
          </p:cNvPr>
          <p:cNvSpPr txBox="1"/>
          <p:nvPr/>
        </p:nvSpPr>
        <p:spPr>
          <a:xfrm>
            <a:off x="4051870" y="301311"/>
            <a:ext cx="4083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Converting Measures Spider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6C74CA-4542-46BD-B93E-51097B214D56}"/>
              </a:ext>
            </a:extLst>
          </p:cNvPr>
          <p:cNvSpPr txBox="1"/>
          <p:nvPr/>
        </p:nvSpPr>
        <p:spPr>
          <a:xfrm>
            <a:off x="4111500" y="5355254"/>
            <a:ext cx="3886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gaps…</a:t>
            </a:r>
            <a:b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where no units are stated you may choose.</a:t>
            </a:r>
          </a:p>
        </p:txBody>
      </p:sp>
    </p:spTree>
    <p:extLst>
      <p:ext uri="{BB962C8B-B14F-4D97-AF65-F5344CB8AC3E}">
        <p14:creationId xmlns:p14="http://schemas.microsoft.com/office/powerpoint/2010/main" val="2706063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Convert </a:t>
            </a:r>
            <a:r>
              <a:rPr lang="en-GB" sz="2000">
                <a:solidFill>
                  <a:schemeClr val="tx1"/>
                </a:solidFill>
              </a:rPr>
              <a:t>the capacities </a:t>
            </a:r>
            <a:r>
              <a:rPr lang="en-GB" sz="2000" dirty="0">
                <a:solidFill>
                  <a:schemeClr val="tx1"/>
                </a:solidFill>
              </a:rPr>
              <a:t>to the units required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36158" y="1140070"/>
            <a:ext cx="132067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26624" y="4031085"/>
            <a:ext cx="13278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6.1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9600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0.64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18437" y="1616988"/>
                <a:ext cx="13565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Eg.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𝟕𝟔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𝒎𝒍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37" y="1616988"/>
                <a:ext cx="1356529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𝟎𝟔𝟏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Eg.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𝒄𝒍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325772" y="5715690"/>
            <a:ext cx="1158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𝒄𝒍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323435" y="1140071"/>
            <a:ext cx="1181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715520" y="5709566"/>
            <a:ext cx="116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450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719523" y="1140070"/>
            <a:ext cx="121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76.1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6F96D42-C7C1-4D1D-9830-1289D01D6803}"/>
              </a:ext>
            </a:extLst>
          </p:cNvPr>
          <p:cNvSpPr txBox="1"/>
          <p:nvPr/>
        </p:nvSpPr>
        <p:spPr>
          <a:xfrm>
            <a:off x="4051870" y="301311"/>
            <a:ext cx="4083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Converting Measures Spider 3 – Answers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07D3106-65E0-433B-B3BD-5005CF0C5E0C}"/>
              </a:ext>
            </a:extLst>
          </p:cNvPr>
          <p:cNvSpPr txBox="1"/>
          <p:nvPr/>
        </p:nvSpPr>
        <p:spPr>
          <a:xfrm>
            <a:off x="4111500" y="5355254"/>
            <a:ext cx="3886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gaps…</a:t>
            </a:r>
            <a:b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where no units are stated you may choose.</a:t>
            </a:r>
          </a:p>
        </p:txBody>
      </p:sp>
    </p:spTree>
    <p:extLst>
      <p:ext uri="{BB962C8B-B14F-4D97-AF65-F5344CB8AC3E}">
        <p14:creationId xmlns:p14="http://schemas.microsoft.com/office/powerpoint/2010/main" val="3702550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The end of each leg is the sum of the other two measures…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36158" y="1140070"/>
            <a:ext cx="132067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26624" y="4031085"/>
            <a:ext cx="13278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325576" y="2859110"/>
            <a:ext cx="188673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747726" y="4367635"/>
            <a:ext cx="125035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18437" y="1616988"/>
            <a:ext cx="11947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0.75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1.8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>
          <a:xfrm>
            <a:off x="8647985" y="3009603"/>
            <a:ext cx="125035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340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325772" y="5715690"/>
            <a:ext cx="1158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5.9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4.7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323435" y="1140071"/>
            <a:ext cx="1181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441573" y="554083"/>
            <a:ext cx="188673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715520" y="5709566"/>
            <a:ext cx="116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828788" y="5123578"/>
            <a:ext cx="188673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610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719523" y="1140070"/>
            <a:ext cx="121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4.22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6F96D42-C7C1-4D1D-9830-1289D01D6803}"/>
              </a:ext>
            </a:extLst>
          </p:cNvPr>
          <p:cNvSpPr txBox="1"/>
          <p:nvPr/>
        </p:nvSpPr>
        <p:spPr>
          <a:xfrm>
            <a:off x="4051870" y="301311"/>
            <a:ext cx="4083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Converting Measures Spider 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72E5516-88E5-4BFF-826A-1FBA72659D6F}"/>
              </a:ext>
            </a:extLst>
          </p:cNvPr>
          <p:cNvSpPr txBox="1"/>
          <p:nvPr/>
        </p:nvSpPr>
        <p:spPr>
          <a:xfrm>
            <a:off x="4111500" y="5355254"/>
            <a:ext cx="3886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gaps…</a:t>
            </a:r>
            <a:b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where no units are stated you may choose.</a:t>
            </a:r>
          </a:p>
        </p:txBody>
      </p:sp>
    </p:spTree>
    <p:extLst>
      <p:ext uri="{BB962C8B-B14F-4D97-AF65-F5344CB8AC3E}">
        <p14:creationId xmlns:p14="http://schemas.microsoft.com/office/powerpoint/2010/main" val="1865171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The end of each leg is the sum of the other two measures…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36158" y="1140070"/>
            <a:ext cx="132067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26624" y="4031085"/>
            <a:ext cx="13278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𝟏𝟐𝟎𝟎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18437" y="1616988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37" y="1616988"/>
                <a:ext cx="119470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0.75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1.8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𝒄𝒍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340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325772" y="5715690"/>
            <a:ext cx="1158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5.9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4.7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323435" y="1140071"/>
            <a:ext cx="1181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715520" y="5709566"/>
            <a:ext cx="116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610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719523" y="1140070"/>
            <a:ext cx="121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4.22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6F96D42-C7C1-4D1D-9830-1289D01D6803}"/>
              </a:ext>
            </a:extLst>
          </p:cNvPr>
          <p:cNvSpPr txBox="1"/>
          <p:nvPr/>
        </p:nvSpPr>
        <p:spPr>
          <a:xfrm>
            <a:off x="4051870" y="301311"/>
            <a:ext cx="4083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Converting Measures Spider 4 – Answers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72E5516-88E5-4BFF-826A-1FBA72659D6F}"/>
              </a:ext>
            </a:extLst>
          </p:cNvPr>
          <p:cNvSpPr txBox="1"/>
          <p:nvPr/>
        </p:nvSpPr>
        <p:spPr>
          <a:xfrm>
            <a:off x="4111500" y="5355254"/>
            <a:ext cx="3886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gaps…</a:t>
            </a:r>
            <a:b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where no units are stated you may choose.</a:t>
            </a:r>
          </a:p>
        </p:txBody>
      </p:sp>
    </p:spTree>
    <p:extLst>
      <p:ext uri="{BB962C8B-B14F-4D97-AF65-F5344CB8AC3E}">
        <p14:creationId xmlns:p14="http://schemas.microsoft.com/office/powerpoint/2010/main" val="3413861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How many of the item on each leg will fit in the item given?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36158" y="1140070"/>
            <a:ext cx="132067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26624" y="4031085"/>
            <a:ext cx="13278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017852" y="2846232"/>
            <a:ext cx="188673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800" dirty="0">
                <a:solidFill>
                  <a:schemeClr val="tx1"/>
                </a:solidFill>
              </a:rPr>
              <a:t>pallets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 sweets</a:t>
                </a: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330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cans</a:t>
                </a: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blipFill>
                <a:blip r:embed="rId3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pallets</a:t>
                </a: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blipFill>
                <a:blip r:embed="rId4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rulers</a:t>
                </a: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blipFill>
                <a:blip r:embed="rId5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118437" y="1616988"/>
            <a:ext cx="11947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bottle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570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𝑚𝑔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sweets</a:t>
                </a: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blipFill>
                <a:blip r:embed="rId6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118436" y="4367634"/>
            <a:ext cx="11947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barriers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1.2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crane limit</a:t>
                </a: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blipFill>
                <a:blip r:embed="rId7"/>
                <a:stretch>
                  <a:fillRect b="-176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2344775" y="3009603"/>
            <a:ext cx="119470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 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bag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325772" y="5715690"/>
            <a:ext cx="1158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441573" y="5135453"/>
            <a:ext cx="188673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800" dirty="0">
                <a:solidFill>
                  <a:schemeClr val="tx1"/>
                </a:solidFill>
              </a:rPr>
              <a:t>rulers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room</a:t>
                </a: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blipFill>
                <a:blip r:embed="rId8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323435" y="1140071"/>
            <a:ext cx="1181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441573" y="554083"/>
            <a:ext cx="188673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800" dirty="0">
                <a:solidFill>
                  <a:schemeClr val="tx1"/>
                </a:solidFill>
              </a:rPr>
              <a:t>cans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1.5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jug</a:t>
                </a: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715520" y="5709566"/>
            <a:ext cx="116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433</m:t>
                    </m:r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 barriers</a:t>
                </a: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10"/>
                <a:stretch>
                  <a:fillRect b="-35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5.2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road</a:t>
                </a: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blipFill>
                <a:blip r:embed="rId11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719523" y="1140070"/>
            <a:ext cx="121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 bottles</a:t>
                </a: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8.2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  <a:br>
                  <a:rPr lang="en-GB" sz="2000" dirty="0">
                    <a:solidFill>
                      <a:schemeClr val="tx1"/>
                    </a:solidFill>
                  </a:rPr>
                </a:br>
                <a:r>
                  <a:rPr lang="en-GB" sz="2000" dirty="0">
                    <a:solidFill>
                      <a:schemeClr val="tx1"/>
                    </a:solidFill>
                  </a:rPr>
                  <a:t>bowl</a:t>
                </a: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blipFill>
                <a:blip r:embed="rId13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6F96D42-C7C1-4D1D-9830-1289D01D6803}"/>
              </a:ext>
            </a:extLst>
          </p:cNvPr>
          <p:cNvSpPr txBox="1"/>
          <p:nvPr/>
        </p:nvSpPr>
        <p:spPr>
          <a:xfrm>
            <a:off x="4051870" y="301311"/>
            <a:ext cx="4083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Converting Measures Spider 5 – Answers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022A61E-41D9-4582-8389-45AEEF50E765}"/>
              </a:ext>
            </a:extLst>
          </p:cNvPr>
          <p:cNvSpPr txBox="1"/>
          <p:nvPr/>
        </p:nvSpPr>
        <p:spPr>
          <a:xfrm>
            <a:off x="4111500" y="5355254"/>
            <a:ext cx="3886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gaps…</a:t>
            </a:r>
            <a:b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where no units are stated you may choose.</a:t>
            </a:r>
          </a:p>
        </p:txBody>
      </p:sp>
    </p:spTree>
    <p:extLst>
      <p:ext uri="{BB962C8B-B14F-4D97-AF65-F5344CB8AC3E}">
        <p14:creationId xmlns:p14="http://schemas.microsoft.com/office/powerpoint/2010/main" val="1089534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How many of the item on each leg will fit in the item given?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36158" y="1140070"/>
            <a:ext cx="132067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26624" y="4031085"/>
            <a:ext cx="13278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pallets</a:t>
                </a: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 sweets</a:t>
                </a: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330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cans</a:t>
                </a: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blipFill>
                <a:blip r:embed="rId4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pallets</a:t>
                </a: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blipFill>
                <a:blip r:embed="rId5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rulers</a:t>
                </a: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blipFill>
                <a:blip r:embed="rId6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18437" y="1616988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𝟕𝟓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𝒄𝒍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bottle</a:t>
                </a: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37" y="1616988"/>
                <a:ext cx="1194703" cy="865029"/>
              </a:xfrm>
              <a:prstGeom prst="rect">
                <a:avLst/>
              </a:prstGeom>
              <a:blipFill>
                <a:blip r:embed="rId7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570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𝑚𝑔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sweets</a:t>
                </a: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blipFill>
                <a:blip r:embed="rId8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barriers</a:t>
                </a: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blipFill>
                <a:blip r:embed="rId9"/>
                <a:stretch>
                  <a:fillRect l="-498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1.2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crane limit</a:t>
                </a: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blipFill>
                <a:blip r:embed="rId10"/>
                <a:stretch>
                  <a:fillRect b="-176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:r>
                  <a:rPr lang="en-GB" sz="2000" b="1" dirty="0">
                    <a:solidFill>
                      <a:srgbClr val="FF0000"/>
                    </a:solidFill>
                  </a:rPr>
                  <a:t>bag</a:t>
                </a: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blipFill>
                <a:blip r:embed="rId11"/>
                <a:stretch>
                  <a:fillRect l="-3980"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325772" y="5715690"/>
            <a:ext cx="1158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rulers</a:t>
                </a: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room</a:t>
                </a: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blipFill>
                <a:blip r:embed="rId13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323435" y="1140071"/>
            <a:ext cx="1181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cans</a:t>
                </a: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1.5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jug</a:t>
                </a: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715520" y="5709566"/>
            <a:ext cx="116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433</m:t>
                    </m:r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 barriers</a:t>
                </a: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 b="-35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5.2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road</a:t>
                </a: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blipFill>
                <a:blip r:embed="rId17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719523" y="1140070"/>
            <a:ext cx="121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 bottles</a:t>
                </a: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8.2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  <a:br>
                  <a:rPr lang="en-GB" sz="2000" dirty="0">
                    <a:solidFill>
                      <a:schemeClr val="tx1"/>
                    </a:solidFill>
                  </a:rPr>
                </a:br>
                <a:r>
                  <a:rPr lang="en-GB" sz="2000" dirty="0">
                    <a:solidFill>
                      <a:schemeClr val="tx1"/>
                    </a:solidFill>
                  </a:rPr>
                  <a:t>bowl</a:t>
                </a: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blipFill>
                <a:blip r:embed="rId19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6F96D42-C7C1-4D1D-9830-1289D01D6803}"/>
              </a:ext>
            </a:extLst>
          </p:cNvPr>
          <p:cNvSpPr txBox="1"/>
          <p:nvPr/>
        </p:nvSpPr>
        <p:spPr>
          <a:xfrm>
            <a:off x="4051870" y="301311"/>
            <a:ext cx="4083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Converting Measures Spider 5 – Answers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022A61E-41D9-4582-8389-45AEEF50E765}"/>
              </a:ext>
            </a:extLst>
          </p:cNvPr>
          <p:cNvSpPr txBox="1"/>
          <p:nvPr/>
        </p:nvSpPr>
        <p:spPr>
          <a:xfrm>
            <a:off x="4111500" y="5355254"/>
            <a:ext cx="3886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gaps…</a:t>
            </a:r>
            <a:b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where no units are stated you may choose.</a:t>
            </a:r>
          </a:p>
        </p:txBody>
      </p:sp>
    </p:spTree>
    <p:extLst>
      <p:ext uri="{BB962C8B-B14F-4D97-AF65-F5344CB8AC3E}">
        <p14:creationId xmlns:p14="http://schemas.microsoft.com/office/powerpoint/2010/main" val="3080447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Convert the n to the units required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36158" y="1140070"/>
            <a:ext cx="1320670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026624" y="4031085"/>
            <a:ext cx="1327866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E13B6B4-0112-47CB-810E-834C1C5DCBA8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0DF6C50-CA18-4B33-8F25-5BDC4690BD77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CF41612-CF7E-4414-9AD8-76521D84262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250354" cy="865029"/>
              </a:xfrm>
              <a:prstGeom prst="rect">
                <a:avLst/>
              </a:prstGeom>
              <a:blipFill>
                <a:blip r:embed="rId4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A690028-620C-4335-9285-5B5F5913D04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8" y="2999704"/>
                <a:ext cx="1250354" cy="865029"/>
              </a:xfrm>
              <a:prstGeom prst="rect">
                <a:avLst/>
              </a:prstGeom>
              <a:blipFill>
                <a:blip r:embed="rId5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C0B1FA7-0000-4F3B-B3AF-665109E1884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250354" cy="865029"/>
              </a:xfrm>
              <a:prstGeom prst="rect">
                <a:avLst/>
              </a:prstGeom>
              <a:blipFill>
                <a:blip r:embed="rId6"/>
                <a:stretch>
                  <a:fillRect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18437" y="1616988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FBBC06C-E652-483E-AEB6-774690D0868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37" y="1616988"/>
                <a:ext cx="1194703" cy="865029"/>
              </a:xfrm>
              <a:prstGeom prst="rect">
                <a:avLst/>
              </a:prstGeom>
              <a:blipFill>
                <a:blip r:embed="rId7"/>
                <a:stretch>
                  <a:fillRect l="-149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901E5BE-C88A-429F-B201-01AB915BDE73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895" y="2999703"/>
                <a:ext cx="1194703" cy="865029"/>
              </a:xfrm>
              <a:prstGeom prst="rect">
                <a:avLst/>
              </a:prstGeom>
              <a:blipFill>
                <a:blip r:embed="rId8"/>
                <a:stretch>
                  <a:fillRect l="-995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149CD39-DCE2-443F-8EB4-34217A08D96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36" y="4367634"/>
                <a:ext cx="1194703" cy="865029"/>
              </a:xfrm>
              <a:prstGeom prst="rect">
                <a:avLst/>
              </a:prstGeom>
              <a:blipFill>
                <a:blip r:embed="rId9"/>
                <a:stretch>
                  <a:fillRect l="-1493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9A67CF5-0B17-4FCE-9A50-FCEFAE030FC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250354" cy="865029"/>
              </a:xfrm>
              <a:prstGeom prst="rect">
                <a:avLst/>
              </a:prstGeom>
              <a:blipFill>
                <a:blip r:embed="rId10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8361FA8-DB3A-42D4-AAF7-226725F46FB0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75" y="3009603"/>
                <a:ext cx="1194702" cy="865029"/>
              </a:xfrm>
              <a:prstGeom prst="rect">
                <a:avLst/>
              </a:prstGeom>
              <a:blipFill>
                <a:blip r:embed="rId11"/>
                <a:stretch>
                  <a:fillRect l="-149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325772" y="5715690"/>
            <a:ext cx="11580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B1F5A2D-4ECC-40FA-9763-CF3096508207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135453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35ABAF9-F45C-4BCB-8136-DC4889B5333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250354" cy="865029"/>
              </a:xfrm>
              <a:prstGeom prst="rect">
                <a:avLst/>
              </a:prstGeom>
              <a:blipFill>
                <a:blip r:embed="rId13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323435" y="1140071"/>
            <a:ext cx="11813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B0F28D8-EF23-49F8-8D3F-30B602494AB6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73" y="554083"/>
                <a:ext cx="188673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8ABA58D-D873-4EDF-98AA-DE293769F21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250354" cy="865029"/>
              </a:xfrm>
              <a:prstGeom prst="rect">
                <a:avLst/>
              </a:prstGeom>
              <a:blipFill>
                <a:blip r:embed="rId15"/>
                <a:stretch>
                  <a:fillRect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715520" y="5709566"/>
            <a:ext cx="116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6F9670A-544B-4781-8225-4C2695759228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0BA6B5F-E02E-43F1-947B-7E1EAF27D4A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922" y="5278689"/>
                <a:ext cx="1194702" cy="865029"/>
              </a:xfrm>
              <a:prstGeom prst="rect">
                <a:avLst/>
              </a:prstGeom>
              <a:blipFill>
                <a:blip r:embed="rId17"/>
                <a:stretch>
                  <a:fillRect l="-149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719523" y="1140070"/>
            <a:ext cx="121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A72146A-00C4-4F90-B2D3-E8DD8A238B17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36BC6D9-D345-4DEB-8FBE-42B04D353ED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456" y="707555"/>
                <a:ext cx="1194702" cy="865029"/>
              </a:xfrm>
              <a:prstGeom prst="rect">
                <a:avLst/>
              </a:prstGeom>
              <a:blipFill>
                <a:blip r:embed="rId19"/>
                <a:stretch>
                  <a:fillRect l="-995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6F96D42-C7C1-4D1D-9830-1289D01D6803}"/>
              </a:ext>
            </a:extLst>
          </p:cNvPr>
          <p:cNvSpPr txBox="1"/>
          <p:nvPr/>
        </p:nvSpPr>
        <p:spPr>
          <a:xfrm>
            <a:off x="4051870" y="301311"/>
            <a:ext cx="4083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Converting Measures Spider n – Answers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022A61E-41D9-4582-8389-45AEEF50E765}"/>
              </a:ext>
            </a:extLst>
          </p:cNvPr>
          <p:cNvSpPr txBox="1"/>
          <p:nvPr/>
        </p:nvSpPr>
        <p:spPr>
          <a:xfrm>
            <a:off x="4111500" y="5355254"/>
            <a:ext cx="38865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gaps…</a:t>
            </a:r>
            <a:b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where no units are stated you may choose.</a:t>
            </a:r>
          </a:p>
        </p:txBody>
      </p:sp>
    </p:spTree>
    <p:extLst>
      <p:ext uri="{BB962C8B-B14F-4D97-AF65-F5344CB8AC3E}">
        <p14:creationId xmlns:p14="http://schemas.microsoft.com/office/powerpoint/2010/main" val="1260545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732</Words>
  <Application>Microsoft Office PowerPoint</Application>
  <PresentationFormat>Widescreen</PresentationFormat>
  <Paragraphs>220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41</cp:revision>
  <dcterms:created xsi:type="dcterms:W3CDTF">2016-09-18T17:13:39Z</dcterms:created>
  <dcterms:modified xsi:type="dcterms:W3CDTF">2021-05-26T08:59:42Z</dcterms:modified>
</cp:coreProperties>
</file>