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9" r:id="rId4"/>
    <p:sldId id="262" r:id="rId5"/>
    <p:sldId id="261" r:id="rId6"/>
    <p:sldId id="264" r:id="rId7"/>
    <p:sldId id="263" r:id="rId8"/>
    <p:sldId id="266" r:id="rId9"/>
    <p:sldId id="265" r:id="rId10"/>
    <p:sldId id="268" r:id="rId11"/>
    <p:sldId id="267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7" d="100"/>
          <a:sy n="97" d="100"/>
        </p:scale>
        <p:origin x="68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10/03/2021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13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0" Type="http://schemas.openxmlformats.org/officeDocument/2006/relationships/image" Target="../media/image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0.png"/><Relationship Id="rId3" Type="http://schemas.openxmlformats.org/officeDocument/2006/relationships/image" Target="../media/image32.png"/><Relationship Id="rId7" Type="http://schemas.openxmlformats.org/officeDocument/2006/relationships/image" Target="../media/image25.png"/><Relationship Id="rId12" Type="http://schemas.openxmlformats.org/officeDocument/2006/relationships/image" Target="../media/image3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8.png"/><Relationship Id="rId5" Type="http://schemas.openxmlformats.org/officeDocument/2006/relationships/image" Target="../media/image34.png"/><Relationship Id="rId10" Type="http://schemas.openxmlformats.org/officeDocument/2006/relationships/image" Target="../media/image28.png"/><Relationship Id="rId4" Type="http://schemas.openxmlformats.org/officeDocument/2006/relationships/image" Target="../media/image33.png"/><Relationship Id="rId9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1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70.png"/><Relationship Id="rId3" Type="http://schemas.openxmlformats.org/officeDocument/2006/relationships/image" Target="../media/image2.png"/><Relationship Id="rId7" Type="http://schemas.openxmlformats.org/officeDocument/2006/relationships/image" Target="../media/image66.png"/><Relationship Id="rId12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68.png"/><Relationship Id="rId4" Type="http://schemas.openxmlformats.org/officeDocument/2006/relationships/image" Target="../media/image65.png"/><Relationship Id="rId9" Type="http://schemas.openxmlformats.org/officeDocument/2006/relationships/image" Target="../media/image6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79.png"/><Relationship Id="rId3" Type="http://schemas.openxmlformats.org/officeDocument/2006/relationships/image" Target="../media/image71.png"/><Relationship Id="rId7" Type="http://schemas.openxmlformats.org/officeDocument/2006/relationships/image" Target="../media/image66.png"/><Relationship Id="rId12" Type="http://schemas.openxmlformats.org/officeDocument/2006/relationships/image" Target="../media/image7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77.png"/><Relationship Id="rId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72.png"/><Relationship Id="rId9" Type="http://schemas.openxmlformats.org/officeDocument/2006/relationships/image" Target="../media/image7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3" Type="http://schemas.openxmlformats.org/officeDocument/2006/relationships/image" Target="../media/image81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4.png"/><Relationship Id="rId10" Type="http://schemas.openxmlformats.org/officeDocument/2006/relationships/image" Target="../media/image87.png"/><Relationship Id="rId4" Type="http://schemas.openxmlformats.org/officeDocument/2006/relationships/image" Target="../media/image82.png"/><Relationship Id="rId9" Type="http://schemas.openxmlformats.org/officeDocument/2006/relationships/image" Target="../media/image8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99.png"/><Relationship Id="rId3" Type="http://schemas.openxmlformats.org/officeDocument/2006/relationships/image" Target="../media/image81.png"/><Relationship Id="rId7" Type="http://schemas.openxmlformats.org/officeDocument/2006/relationships/image" Target="../media/image94.png"/><Relationship Id="rId12" Type="http://schemas.openxmlformats.org/officeDocument/2006/relationships/image" Target="../media/image98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11" Type="http://schemas.openxmlformats.org/officeDocument/2006/relationships/image" Target="../media/image97.png"/><Relationship Id="rId5" Type="http://schemas.openxmlformats.org/officeDocument/2006/relationships/image" Target="../media/image92.png"/><Relationship Id="rId10" Type="http://schemas.openxmlformats.org/officeDocument/2006/relationships/image" Target="../media/image8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3" Type="http://schemas.openxmlformats.org/officeDocument/2006/relationships/image" Target="../media/image101.pn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5" Type="http://schemas.openxmlformats.org/officeDocument/2006/relationships/image" Target="../media/image4.png"/><Relationship Id="rId10" Type="http://schemas.openxmlformats.org/officeDocument/2006/relationships/image" Target="../media/image107.png"/><Relationship Id="rId4" Type="http://schemas.openxmlformats.org/officeDocument/2006/relationships/image" Target="../media/image102.png"/><Relationship Id="rId9" Type="http://schemas.openxmlformats.org/officeDocument/2006/relationships/image" Target="../media/image106.png"/><Relationship Id="rId14" Type="http://schemas.openxmlformats.org/officeDocument/2006/relationships/image" Target="../media/image1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0.png"/><Relationship Id="rId3" Type="http://schemas.openxmlformats.org/officeDocument/2006/relationships/image" Target="../media/image101.png"/><Relationship Id="rId7" Type="http://schemas.openxmlformats.org/officeDocument/2006/relationships/image" Target="../media/image115.png"/><Relationship Id="rId12" Type="http://schemas.openxmlformats.org/officeDocument/2006/relationships/image" Target="../media/image119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11" Type="http://schemas.openxmlformats.org/officeDocument/2006/relationships/image" Target="../media/image108.png"/><Relationship Id="rId5" Type="http://schemas.openxmlformats.org/officeDocument/2006/relationships/image" Target="../media/image11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Relationship Id="rId14" Type="http://schemas.openxmlformats.org/officeDocument/2006/relationships/image" Target="../media/image1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810351" y="1010676"/>
            <a:ext cx="332571" cy="18484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810351" y="4031086"/>
            <a:ext cx="334908" cy="18171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903625" y="1007550"/>
            <a:ext cx="362596" cy="19049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894091" y="4031086"/>
            <a:ext cx="372130" cy="1812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74902" y="291249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Quadratics Spider 1</a:t>
            </a: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780104" y="5848210"/>
            <a:ext cx="21171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        </a:t>
                </a:r>
                <a:r>
                  <a:rPr lang="en-GB" sz="2800" dirty="0">
                    <a:solidFill>
                      <a:sysClr val="windowText" lastClr="00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blipFill>
                <a:blip r:embed="rId6"/>
                <a:stretch>
                  <a:fillRect r="-695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777767" y="1007551"/>
            <a:ext cx="21405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        and </a:t>
                </a:r>
                <a:br>
                  <a:rPr lang="en-GB" sz="2800" dirty="0">
                    <a:solidFill>
                      <a:sysClr val="windowText" lastClr="000000"/>
                    </a:solidFill>
                  </a:rPr>
                </a:b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="1" dirty="0">
                    <a:solidFill>
                      <a:sysClr val="windowText" lastClr="000000"/>
                    </a:solidFill>
                  </a:rPr>
                  <a:t>    </a:t>
                </a: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blipFill>
                <a:blip r:embed="rId8"/>
                <a:stretch>
                  <a:fillRect r="-637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  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  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184715" y="5842086"/>
            <a:ext cx="208519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blipFill>
                <a:blip r:embed="rId10"/>
                <a:stretch>
                  <a:fillRect r="-608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 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188718" y="1002933"/>
            <a:ext cx="214050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        </a:t>
                </a:r>
                <a:r>
                  <a:rPr lang="en-GB" sz="2800" dirty="0">
                    <a:solidFill>
                      <a:sysClr val="windowText" lastClr="00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blipFill>
                <a:blip r:embed="rId12"/>
                <a:stretch>
                  <a:fillRect r="-666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 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2309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810351" y="1010676"/>
            <a:ext cx="332571" cy="18484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810351" y="4031086"/>
            <a:ext cx="334908" cy="18171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903625" y="1007550"/>
            <a:ext cx="362596" cy="19049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894091" y="4031086"/>
            <a:ext cx="372130" cy="1812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74902" y="291249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Quadratics Spider 1 – Answers</a:t>
            </a: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780104" y="5848210"/>
            <a:ext cx="21171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</a:t>
                </a:r>
                <a:r>
                  <a:rPr lang="en-GB" sz="2800" dirty="0">
                    <a:solidFill>
                      <a:sysClr val="windowText" lastClr="00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blipFill>
                <a:blip r:embed="rId6"/>
                <a:stretch>
                  <a:fillRect r="-637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777767" y="1007551"/>
            <a:ext cx="21405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184715" y="5842086"/>
            <a:ext cx="208519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blipFill>
                <a:blip r:embed="rId10"/>
                <a:stretch>
                  <a:fillRect r="-608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188718" y="1002933"/>
            <a:ext cx="214050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</a:t>
                </a:r>
                <a:r>
                  <a:rPr lang="en-GB" sz="2800" dirty="0">
                    <a:solidFill>
                      <a:sysClr val="windowText" lastClr="00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blipFill>
                <a:blip r:embed="rId12"/>
                <a:stretch>
                  <a:fillRect r="-637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2502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810351" y="1010676"/>
            <a:ext cx="332571" cy="18484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810351" y="4031086"/>
            <a:ext cx="334908" cy="18171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903625" y="1007550"/>
            <a:ext cx="362596" cy="19049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894091" y="4031086"/>
            <a:ext cx="372130" cy="1812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74902" y="291249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Quadratics Spider 2</a:t>
            </a: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780104" y="5848210"/>
            <a:ext cx="21171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       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blipFill>
                <a:blip r:embed="rId6"/>
                <a:stretch>
                  <a:fillRect r="-724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777767" y="1007551"/>
            <a:ext cx="21405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       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blipFill>
                <a:blip r:embed="rId8"/>
                <a:stretch>
                  <a:fillRect r="-666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  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 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184715" y="5842086"/>
            <a:ext cx="208519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 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188718" y="1002933"/>
            <a:ext cx="214050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        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blipFill>
                <a:blip r:embed="rId12"/>
                <a:stretch>
                  <a:fillRect r="-753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 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5314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810351" y="1010676"/>
            <a:ext cx="332571" cy="18484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810351" y="4031086"/>
            <a:ext cx="334908" cy="18171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903625" y="1007550"/>
            <a:ext cx="362596" cy="19049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894091" y="4031086"/>
            <a:ext cx="372130" cy="1812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74902" y="291249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Quadratics Spider 2 – Answers</a:t>
            </a: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780104" y="5848210"/>
            <a:ext cx="21171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blipFill>
                <a:blip r:embed="rId6"/>
                <a:stretch>
                  <a:fillRect r="-666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777767" y="1007551"/>
            <a:ext cx="21405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blipFill>
                <a:blip r:embed="rId8"/>
                <a:stretch>
                  <a:fillRect r="-637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184715" y="5842086"/>
            <a:ext cx="208519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188718" y="1002933"/>
            <a:ext cx="214050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</a:t>
                </a:r>
                <a:r>
                  <a:rPr lang="en-GB" sz="2800" dirty="0">
                    <a:solidFill>
                      <a:sysClr val="windowText" lastClr="00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blipFill>
                <a:blip r:embed="rId12"/>
                <a:stretch>
                  <a:fillRect r="-492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066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810351" y="1010676"/>
            <a:ext cx="332571" cy="18484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810351" y="4031086"/>
            <a:ext cx="334908" cy="18171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903625" y="1007550"/>
            <a:ext cx="362596" cy="19049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894091" y="4031086"/>
            <a:ext cx="372130" cy="1812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+13=3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  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74902" y="291249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Quadratics Spider 3</a:t>
            </a: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780104" y="5848210"/>
            <a:ext cx="21171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        </a:t>
                </a:r>
                <a:r>
                  <a:rPr lang="en-GB" sz="2800" dirty="0">
                    <a:solidFill>
                      <a:sysClr val="windowText" lastClr="00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blipFill>
                <a:blip r:embed="rId6"/>
                <a:stretch>
                  <a:fillRect r="-637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   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777767" y="1007551"/>
            <a:ext cx="21405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        </a:t>
                </a:r>
                <a:r>
                  <a:rPr lang="en-GB" sz="2800" dirty="0">
                    <a:solidFill>
                      <a:sysClr val="windowText" lastClr="00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blipFill>
                <a:blip r:embed="rId8"/>
                <a:stretch>
                  <a:fillRect r="-84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   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184715" y="5842086"/>
            <a:ext cx="208519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        </a:t>
                </a:r>
                <a:r>
                  <a:rPr lang="en-GB" sz="2800" dirty="0">
                    <a:solidFill>
                      <a:sysClr val="windowText" lastClr="00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blipFill>
                <a:blip r:embed="rId10"/>
                <a:stretch>
                  <a:fillRect r="-695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  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188718" y="1002933"/>
            <a:ext cx="214050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 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9473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810351" y="1010676"/>
            <a:ext cx="332571" cy="18484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810351" y="4031086"/>
            <a:ext cx="334908" cy="18171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903625" y="1007550"/>
            <a:ext cx="362596" cy="19049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894091" y="4031086"/>
            <a:ext cx="372130" cy="1812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𝒈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+13=3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74902" y="291249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Quadratics Spider 3 – Answers</a:t>
            </a: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780104" y="5848210"/>
            <a:ext cx="21171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</a:t>
                </a:r>
                <a:r>
                  <a:rPr lang="en-GB" sz="2800" dirty="0">
                    <a:solidFill>
                      <a:sysClr val="windowText" lastClr="00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blipFill>
                <a:blip r:embed="rId6"/>
                <a:stretch>
                  <a:fillRect r="-637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777767" y="1007551"/>
            <a:ext cx="21405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</a:t>
                </a:r>
                <a:r>
                  <a:rPr lang="en-GB" sz="2800" dirty="0">
                    <a:solidFill>
                      <a:sysClr val="windowText" lastClr="00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blipFill>
                <a:blip r:embed="rId8"/>
                <a:stretch>
                  <a:fillRect r="-695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184715" y="5842086"/>
            <a:ext cx="208519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</a:t>
                </a:r>
                <a:r>
                  <a:rPr lang="en-GB" sz="2800" dirty="0">
                    <a:solidFill>
                      <a:sysClr val="windowText" lastClr="00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blipFill>
                <a:blip r:embed="rId10"/>
                <a:stretch>
                  <a:fillRect r="-637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188718" y="1002933"/>
            <a:ext cx="214050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0966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810351" y="1010676"/>
            <a:ext cx="332571" cy="18484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810351" y="4031086"/>
            <a:ext cx="334908" cy="18171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903625" y="1007550"/>
            <a:ext cx="362596" cy="19049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894091" y="4031086"/>
            <a:ext cx="372130" cy="1812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          =10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74902" y="291249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Quadratics Spider 4</a:t>
            </a: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780104" y="5848210"/>
            <a:ext cx="21171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        </a:t>
                </a:r>
                <a:r>
                  <a:rPr lang="en-GB" sz="2800" dirty="0">
                    <a:solidFill>
                      <a:sysClr val="windowText" lastClr="00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blipFill>
                <a:blip r:embed="rId6"/>
                <a:stretch>
                  <a:fillRect r="-695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777767" y="1007551"/>
            <a:ext cx="21405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       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blipFill>
                <a:blip r:embed="rId8"/>
                <a:stretch>
                  <a:fillRect r="-637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 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 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184715" y="5842086"/>
            <a:ext cx="208519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blipFill>
                <a:blip r:embed="rId10"/>
                <a:stretch>
                  <a:fillRect t="-1523" r="-608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    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188718" y="1002933"/>
            <a:ext cx="214050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        </a:t>
                </a:r>
                <a:r>
                  <a:rPr lang="en-GB" sz="2800" dirty="0">
                    <a:solidFill>
                      <a:sysClr val="windowText" lastClr="00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80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blipFill>
                <a:blip r:embed="rId12"/>
                <a:stretch>
                  <a:fillRect t="-1515" r="-260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 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 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2449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810351" y="1010676"/>
            <a:ext cx="332571" cy="18484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810351" y="4031086"/>
            <a:ext cx="334908" cy="18171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903625" y="1007550"/>
            <a:ext cx="362596" cy="19049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894091" y="4031086"/>
            <a:ext cx="372130" cy="1812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74902" y="291249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Quadratics Spider 4 – Answers</a:t>
            </a: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780104" y="5848210"/>
            <a:ext cx="21171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</a:t>
                </a:r>
                <a:r>
                  <a:rPr lang="en-GB" sz="2800" dirty="0">
                    <a:solidFill>
                      <a:sysClr val="windowText" lastClr="00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777767" y="1007551"/>
            <a:ext cx="21405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GB" sz="28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blipFill>
                <a:blip r:embed="rId8"/>
                <a:stretch>
                  <a:fillRect t="-2030" r="-637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184715" y="5842086"/>
            <a:ext cx="208519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blipFill>
                <a:blip r:embed="rId10"/>
                <a:stretch>
                  <a:fillRect t="-1523" r="-608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188718" y="1002933"/>
            <a:ext cx="214050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2800" b="1" dirty="0">
                    <a:solidFill>
                      <a:srgbClr val="FF0000"/>
                    </a:solidFill>
                  </a:rPr>
                  <a:t> </a:t>
                </a:r>
                <a:r>
                  <a:rPr lang="en-GB" sz="2800" dirty="0">
                    <a:solidFill>
                      <a:sysClr val="windowText" lastClr="00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800" i="1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80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blipFill>
                <a:blip r:embed="rId12"/>
                <a:stretch>
                  <a:fillRect t="-151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5344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810351" y="1010676"/>
            <a:ext cx="332571" cy="18484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810351" y="4031086"/>
            <a:ext cx="334908" cy="18171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903625" y="1007550"/>
            <a:ext cx="362596" cy="19049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894091" y="4031086"/>
            <a:ext cx="372130" cy="1812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      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74902" y="291249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Quadratics Spider 5</a:t>
            </a: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780104" y="5848210"/>
            <a:ext cx="21171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     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</m:t>
                              </m:r>
                            </m:e>
                          </m:d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  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777767" y="1007551"/>
            <a:ext cx="21405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GB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</m:t>
                          </m:r>
                        </m:e>
                      </m:rad>
                    </m:oMath>
                  </m:oMathPara>
                </a14:m>
                <a:endParaRPr lang="en-GB" sz="24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blipFill>
                <a:blip r:embed="rId8"/>
                <a:stretch>
                  <a:fillRect l="-115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</m:t>
                              </m:r>
                            </m:e>
                          </m:d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    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184715" y="5842086"/>
            <a:ext cx="208519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5±</m:t>
                      </m:r>
                      <m:rad>
                        <m:radPr>
                          <m:degHide m:val="on"/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</m:e>
                          </m:d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   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188718" y="1002933"/>
            <a:ext cx="214050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</m:e>
                          </m:d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    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046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810351" y="1010676"/>
            <a:ext cx="332571" cy="18484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810351" y="4031086"/>
            <a:ext cx="334908" cy="18171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903625" y="1007550"/>
            <a:ext cx="362596" cy="19049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894091" y="4031086"/>
            <a:ext cx="372130" cy="1812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74902" y="291249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Quadratics Spider 5 – Answers</a:t>
            </a: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780104" y="5848210"/>
            <a:ext cx="21171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d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777767" y="1007551"/>
            <a:ext cx="21405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e>
                      </m:rad>
                    </m:oMath>
                  </m:oMathPara>
                </a14:m>
                <a:endParaRPr lang="en-GB" sz="24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e>
                          </m:d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184715" y="5842086"/>
            <a:ext cx="208519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5±</m:t>
                      </m:r>
                      <m:rad>
                        <m:radPr>
                          <m:degHide m:val="on"/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</m:d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188718" y="1002933"/>
            <a:ext cx="214050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e>
                          </m:d>
                        </m:e>
                        <m:sup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4042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810351" y="1010676"/>
            <a:ext cx="332571" cy="18484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810351" y="4031086"/>
            <a:ext cx="334908" cy="18171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903625" y="1007550"/>
            <a:ext cx="362596" cy="19049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894091" y="4031086"/>
            <a:ext cx="372130" cy="1812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           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      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74902" y="291249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Quadratics Spider 6</a:t>
            </a: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780104" y="5848210"/>
            <a:ext cx="21171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2400" dirty="0">
                    <a:solidFill>
                      <a:sysClr val="windowText" lastClr="000000"/>
                    </a:solidFill>
                  </a:rPr>
                  <a:t>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blipFill>
                <a:blip r:embed="rId6"/>
                <a:stretch>
                  <a:fillRect l="-290" b="-355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        </m:t>
                          </m:r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      </m:t>
                              </m:r>
                            </m:e>
                          </m:rad>
                        </m:num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777767" y="1007551"/>
            <a:ext cx="21405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ysClr val="windowText" lastClr="000000"/>
                  </a:solidFill>
                </a:endParaRPr>
              </a:p>
              <a:p>
                <a:pPr algn="ctr"/>
                <a:r>
                  <a:rPr lang="en-GB" sz="2400" dirty="0">
                    <a:solidFill>
                      <a:sysClr val="windowText" lastClr="000000"/>
                    </a:solidFill>
                  </a:rPr>
                  <a:t>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         </m:t>
                          </m:r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    </m:t>
                              </m:r>
                            </m:e>
                          </m:rad>
                        </m:num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184715" y="5842086"/>
            <a:ext cx="208519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2400" dirty="0">
                    <a:solidFill>
                      <a:sysClr val="windowText" lastClr="000000"/>
                    </a:solidFill>
                  </a:rPr>
                  <a:t>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25−12</m:t>
                              </m:r>
                            </m:e>
                          </m:rad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188718" y="1002933"/>
            <a:ext cx="214050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2400" dirty="0">
                    <a:solidFill>
                      <a:sysClr val="windowText" lastClr="000000"/>
                    </a:solidFill>
                  </a:rPr>
                  <a:t>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        </m:t>
                          </m:r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+140</m:t>
                              </m:r>
                            </m:e>
                          </m:rad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EEC52DB-E645-4744-BBE8-8A0CE42AB88C}"/>
                  </a:ext>
                </a:extLst>
              </p:cNvPr>
              <p:cNvSpPr txBox="1"/>
              <p:nvPr/>
            </p:nvSpPr>
            <p:spPr>
              <a:xfrm>
                <a:off x="7876787" y="2890391"/>
                <a:ext cx="4016009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>
                    <a:solidFill>
                      <a:schemeClr val="accent6">
                        <a:lumMod val="75000"/>
                      </a:schemeClr>
                    </a:solidFill>
                  </a:rPr>
                  <a:t>Round answers to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3200" i="1" dirty="0">
                    <a:solidFill>
                      <a:schemeClr val="accent6">
                        <a:lumMod val="75000"/>
                      </a:schemeClr>
                    </a:solidFill>
                  </a:rPr>
                  <a:t> decimal places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EEC52DB-E645-4744-BBE8-8A0CE42AB8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6787" y="2890391"/>
                <a:ext cx="4016009" cy="1077218"/>
              </a:xfrm>
              <a:prstGeom prst="rect">
                <a:avLst/>
              </a:prstGeom>
              <a:blipFill>
                <a:blip r:embed="rId14"/>
                <a:stretch>
                  <a:fillRect t="-6780" b="-17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3040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810351" y="1010676"/>
            <a:ext cx="332571" cy="18484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810351" y="4031086"/>
            <a:ext cx="334908" cy="18171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4903625" y="1007550"/>
            <a:ext cx="362596" cy="19049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4894091" y="4031086"/>
            <a:ext cx="372130" cy="1812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1616988"/>
                <a:ext cx="2500857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727" y="4367635"/>
                <a:ext cx="250085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7" y="1616988"/>
                <a:ext cx="250085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786" y="4367634"/>
                <a:ext cx="250085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74902" y="291249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Solving Quadratics Spider 6 – Answers</a:t>
            </a: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780104" y="5848210"/>
            <a:ext cx="211713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𝟐𝟗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2400" dirty="0">
                    <a:solidFill>
                      <a:sysClr val="windowText" lastClr="000000"/>
                    </a:solidFill>
                  </a:rPr>
                  <a:t>and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𝟔𝟗</m:t>
                      </m:r>
                    </m:oMath>
                  </m:oMathPara>
                </a14:m>
                <a:endParaRPr lang="en-GB" sz="24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5267973"/>
                <a:ext cx="2074725" cy="1171975"/>
              </a:xfrm>
              <a:prstGeom prst="rect">
                <a:avLst/>
              </a:prstGeom>
              <a:blipFill>
                <a:blip r:embed="rId6"/>
                <a:stretch>
                  <a:fillRect b="-355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𝟐𝟎</m:t>
                              </m:r>
                            </m:e>
                          </m:rad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259" y="5415695"/>
                <a:ext cx="2634845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777767" y="1007551"/>
            <a:ext cx="214050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𝟕𝟖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2400" dirty="0">
                    <a:solidFill>
                      <a:sysClr val="windowText" lastClr="000000"/>
                    </a:solidFill>
                  </a:rPr>
                  <a:t>and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</m:oMath>
                  </m:oMathPara>
                </a14:m>
                <a:endParaRPr lang="en-GB" sz="24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1817" y="421563"/>
                <a:ext cx="2074725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e>
                          </m:rad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922" y="578161"/>
                <a:ext cx="2634845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184715" y="5842086"/>
            <a:ext cx="208519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𝟒𝟑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2400" dirty="0">
                    <a:solidFill>
                      <a:sysClr val="windowText" lastClr="000000"/>
                    </a:solidFill>
                  </a:rPr>
                  <a:t>and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</m:oMath>
                  </m:oMathPara>
                </a14:m>
                <a:endParaRPr lang="en-GB" sz="24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90" y="5256098"/>
                <a:ext cx="2074725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25−12</m:t>
                              </m:r>
                            </m:e>
                          </m:rad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34" y="5411209"/>
                <a:ext cx="250085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>
            <a:off x="2188718" y="1002933"/>
            <a:ext cx="214050" cy="4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2400" dirty="0">
                    <a:solidFill>
                      <a:sysClr val="windowText" lastClr="000000"/>
                    </a:solidFill>
                  </a:rPr>
                  <a:t>and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𝟓𝟐</m:t>
                      </m:r>
                    </m:oMath>
                  </m:oMathPara>
                </a14:m>
                <a:endParaRPr lang="en-GB" sz="2400" b="1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93" y="416945"/>
                <a:ext cx="2074725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20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2000" i="1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  <m:r>
                                <a:rPr lang="en-GB" sz="20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+140</m:t>
                              </m:r>
                            </m:e>
                          </m:rad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768" y="575035"/>
                <a:ext cx="250085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EEC52DB-E645-4744-BBE8-8A0CE42AB88C}"/>
                  </a:ext>
                </a:extLst>
              </p:cNvPr>
              <p:cNvSpPr txBox="1"/>
              <p:nvPr/>
            </p:nvSpPr>
            <p:spPr>
              <a:xfrm>
                <a:off x="7876787" y="2890391"/>
                <a:ext cx="4016009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i="1" dirty="0">
                    <a:solidFill>
                      <a:schemeClr val="accent6">
                        <a:lumMod val="75000"/>
                      </a:schemeClr>
                    </a:solidFill>
                  </a:rPr>
                  <a:t>Round answers to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3200" i="1" dirty="0">
                    <a:solidFill>
                      <a:schemeClr val="accent6">
                        <a:lumMod val="75000"/>
                      </a:schemeClr>
                    </a:solidFill>
                  </a:rPr>
                  <a:t> decimal places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EEC52DB-E645-4744-BBE8-8A0CE42AB8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6787" y="2890391"/>
                <a:ext cx="4016009" cy="1077218"/>
              </a:xfrm>
              <a:prstGeom prst="rect">
                <a:avLst/>
              </a:prstGeom>
              <a:blipFill>
                <a:blip r:embed="rId14"/>
                <a:stretch>
                  <a:fillRect t="-6780" b="-17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0221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899</Words>
  <Application>Microsoft Office PowerPoint</Application>
  <PresentationFormat>Widescreen</PresentationFormat>
  <Paragraphs>186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40</cp:revision>
  <dcterms:created xsi:type="dcterms:W3CDTF">2016-09-18T17:13:39Z</dcterms:created>
  <dcterms:modified xsi:type="dcterms:W3CDTF">2021-03-10T19:23:59Z</dcterms:modified>
</cp:coreProperties>
</file>