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59" r:id="rId6"/>
    <p:sldId id="260" r:id="rId7"/>
    <p:sldId id="272" r:id="rId8"/>
    <p:sldId id="261" r:id="rId9"/>
    <p:sldId id="262" r:id="rId10"/>
    <p:sldId id="273" r:id="rId11"/>
    <p:sldId id="263" r:id="rId12"/>
    <p:sldId id="265" r:id="rId13"/>
    <p:sldId id="274" r:id="rId14"/>
    <p:sldId id="266" r:id="rId15"/>
    <p:sldId id="271" r:id="rId16"/>
    <p:sldId id="275" r:id="rId17"/>
    <p:sldId id="276" r:id="rId18"/>
    <p:sldId id="278" r:id="rId19"/>
    <p:sldId id="277" r:id="rId20"/>
    <p:sldId id="281" r:id="rId21"/>
    <p:sldId id="283" r:id="rId22"/>
    <p:sldId id="280" r:id="rId23"/>
    <p:sldId id="279" r:id="rId24"/>
    <p:sldId id="284" r:id="rId25"/>
    <p:sldId id="282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84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F6E3D-F9DD-4771-B09F-6A09440DED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22F290-5B94-456F-98E2-61B05C0106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64A58-79F8-4326-A657-DF2B83BB2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5AC69-1A49-44B5-95C5-93C3DD7CF626}" type="datetimeFigureOut">
              <a:rPr lang="en-GB" smtClean="0"/>
              <a:t>07/11/2020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EF3BD-F9A6-4290-9971-1250663A9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71321E-C3EB-4FCE-B77F-D51585026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2BB38-6185-4E7E-B872-99579C88F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900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2FEA9-ECE6-4D0C-B4A7-823275889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D0B2A-800A-44AD-A107-755B19F05F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AFED7C-787A-4499-ADB0-BDD176EC6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5AC69-1A49-44B5-95C5-93C3DD7CF626}" type="datetimeFigureOut">
              <a:rPr lang="en-GB" smtClean="0"/>
              <a:t>07/11/2020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EE3CD-3A9F-4D47-BAF6-5531D0E46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5E00F0-A87A-4137-B61E-29E437C72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2BB38-6185-4E7E-B872-99579C88F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721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874C2-0DFF-4137-9194-51E810147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5ECD42-3D68-4925-829C-E1DB9F585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ECAB5B-47CB-4DCD-A1CA-996AB6A7D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5AC69-1A49-44B5-95C5-93C3DD7CF626}" type="datetimeFigureOut">
              <a:rPr lang="en-GB" smtClean="0"/>
              <a:t>07/11/2020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7136AA-ECCB-4435-B2B5-A6A742E39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B114E7-926E-4691-9B82-2ED9D5280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2BB38-6185-4E7E-B872-99579C88F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7596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A7832-EC76-4537-9719-90A990FEC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8F009C-5D34-4025-A67D-BEC7A081FD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273C53-221D-4884-B3F2-FF0023EACF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233DC6-DD84-4947-9C12-B0A45A3FB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5AC69-1A49-44B5-95C5-93C3DD7CF626}" type="datetimeFigureOut">
              <a:rPr lang="en-GB" smtClean="0"/>
              <a:t>07/11/2020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499B16-3E9A-4408-B556-1289674FB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32EDB6-7526-4AAD-8DD5-279A09A2A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2BB38-6185-4E7E-B872-99579C88F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0805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39430-B5EA-424A-9F43-0307EBA9C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026EC6-D9B4-4233-8148-6999F7B6DE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10ED22-E1E8-4AF4-A95F-ACA89798D6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48BE03-439B-4AF7-AA20-9565A41B20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C37602-8905-4EAB-8A1F-50BDA1AB90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22E989-8009-4491-8901-1705DC2EE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5AC69-1A49-44B5-95C5-93C3DD7CF626}" type="datetimeFigureOut">
              <a:rPr lang="en-GB" smtClean="0"/>
              <a:t>07/11/2020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CF7256-911A-4062-B96D-0685DBD37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176A4D-AF3E-4CC2-A135-098810A85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2BB38-6185-4E7E-B872-99579C88F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320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5E032-9423-4CA4-BC70-0DFDB409C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DCA7E0-A49F-4DD5-B86E-4DCB57F34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5AC69-1A49-44B5-95C5-93C3DD7CF626}" type="datetimeFigureOut">
              <a:rPr lang="en-GB" smtClean="0"/>
              <a:t>07/11/2020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134230-8664-4DCA-998E-C87307602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300022-719A-447A-9AFA-158EC9A16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2BB38-6185-4E7E-B872-99579C88F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9871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1BA838-3BE1-46ED-A540-99EC74E8D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5AC69-1A49-44B5-95C5-93C3DD7CF626}" type="datetimeFigureOut">
              <a:rPr lang="en-GB" smtClean="0"/>
              <a:t>07/11/2020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C729A6-9EA4-41CB-B5A0-0122AE7D5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2DADE0-1A1F-414B-9B0B-2D6F5ED70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2BB38-6185-4E7E-B872-99579C88F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2916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D96F0-9F9A-4CF2-8355-DB39A8EFF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C92B1-EF55-4246-AEE3-B9B1FCC79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1FE95D-C85E-47CD-866E-6257F04F32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2CCCBC-0CBB-47D0-A5B4-1ED479245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5AC69-1A49-44B5-95C5-93C3DD7CF626}" type="datetimeFigureOut">
              <a:rPr lang="en-GB" smtClean="0"/>
              <a:t>07/11/2020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C8A2DB-919F-4BE3-8827-DC456C6AD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ABBC46-28CE-40CB-B8E5-A793CD151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2BB38-6185-4E7E-B872-99579C88F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958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2984D-F5DD-4E80-8FB4-F01A8DDBA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230DFD-D897-4336-9918-0A73C25611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F2FFCA-03F9-4AAA-B8CC-382C922E9C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0868E8-7367-4545-92AE-38B29BAAD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5AC69-1A49-44B5-95C5-93C3DD7CF626}" type="datetimeFigureOut">
              <a:rPr lang="en-GB" smtClean="0"/>
              <a:t>07/11/2020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5F63E0-CC07-4248-868C-55449C5B4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91AE5B-E487-4913-9365-683F1246E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2BB38-6185-4E7E-B872-99579C88F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713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01C86-456E-4CD7-89F0-265CF3631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1B94D6-AB12-4085-8933-680C6B806D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983ABE-AF1C-4B0E-93D3-AAAA99D09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5AC69-1A49-44B5-95C5-93C3DD7CF626}" type="datetimeFigureOut">
              <a:rPr lang="en-GB" smtClean="0"/>
              <a:t>07/11/2020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A5899-DE02-4E14-B935-7DD08CCC6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D728C2-C3A1-40C6-8B85-2B1DBDA96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2BB38-6185-4E7E-B872-99579C88F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767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957DE0-CBC0-4043-A7E1-006585CFBB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0AAE64-0A57-439C-8369-14CDDEF7EC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3A564B-EB65-4FA3-9B6D-01DF02F58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5AC69-1A49-44B5-95C5-93C3DD7CF626}" type="datetimeFigureOut">
              <a:rPr lang="en-GB" smtClean="0"/>
              <a:t>07/11/2020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64F3BB-63B4-46E3-855C-6A3E5F6EC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C93931-9483-4C20-9E27-B9E0C7363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2BB38-6185-4E7E-B872-99579C88F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489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D9C128-1D0B-4FC8-AFF7-6F1438725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880C9B-A6B0-4430-BFFC-111E1E5C8D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B5E0DA-BE83-4A80-BF15-5C6F155A07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5AC69-1A49-44B5-95C5-93C3DD7CF626}" type="datetimeFigureOut">
              <a:rPr lang="en-GB" smtClean="0"/>
              <a:t>07/11/2020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62972E-1515-4B1A-A76E-D7E1E95BD2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1BCA02-8B8E-451D-AEAC-73A176C35B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B2BB38-6185-4E7E-B872-99579C88F1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1307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1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30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31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4.png"/><Relationship Id="rId7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6.png"/><Relationship Id="rId7" Type="http://schemas.openxmlformats.org/officeDocument/2006/relationships/image" Target="../media/image4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47.png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60.png"/><Relationship Id="rId7" Type="http://schemas.openxmlformats.org/officeDocument/2006/relationships/image" Target="../media/image5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61.png"/><Relationship Id="rId9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4.png"/><Relationship Id="rId11" Type="http://schemas.openxmlformats.org/officeDocument/2006/relationships/image" Target="../media/image88.png"/><Relationship Id="rId5" Type="http://schemas.openxmlformats.org/officeDocument/2006/relationships/image" Target="../media/image83.png"/><Relationship Id="rId10" Type="http://schemas.openxmlformats.org/officeDocument/2006/relationships/image" Target="../media/image74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4.png"/><Relationship Id="rId11" Type="http://schemas.openxmlformats.org/officeDocument/2006/relationships/image" Target="../media/image88.png"/><Relationship Id="rId5" Type="http://schemas.openxmlformats.org/officeDocument/2006/relationships/image" Target="../media/image83.png"/><Relationship Id="rId10" Type="http://schemas.openxmlformats.org/officeDocument/2006/relationships/image" Target="../media/image74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7.png"/><Relationship Id="rId11" Type="http://schemas.openxmlformats.org/officeDocument/2006/relationships/image" Target="../media/image102.png"/><Relationship Id="rId5" Type="http://schemas.openxmlformats.org/officeDocument/2006/relationships/image" Target="../media/image96.png"/><Relationship Id="rId10" Type="http://schemas.openxmlformats.org/officeDocument/2006/relationships/image" Target="../media/image101.png"/><Relationship Id="rId4" Type="http://schemas.openxmlformats.org/officeDocument/2006/relationships/image" Target="../media/image95.png"/><Relationship Id="rId9" Type="http://schemas.openxmlformats.org/officeDocument/2006/relationships/image" Target="../media/image10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7.png"/><Relationship Id="rId11" Type="http://schemas.openxmlformats.org/officeDocument/2006/relationships/image" Target="../media/image102.png"/><Relationship Id="rId5" Type="http://schemas.openxmlformats.org/officeDocument/2006/relationships/image" Target="../media/image96.png"/><Relationship Id="rId10" Type="http://schemas.openxmlformats.org/officeDocument/2006/relationships/image" Target="../media/image101.png"/><Relationship Id="rId4" Type="http://schemas.openxmlformats.org/officeDocument/2006/relationships/image" Target="../media/image95.png"/><Relationship Id="rId9" Type="http://schemas.openxmlformats.org/officeDocument/2006/relationships/image" Target="../media/image10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1.png"/><Relationship Id="rId11" Type="http://schemas.openxmlformats.org/officeDocument/2006/relationships/image" Target="../media/image116.png"/><Relationship Id="rId5" Type="http://schemas.openxmlformats.org/officeDocument/2006/relationships/image" Target="../media/image110.png"/><Relationship Id="rId10" Type="http://schemas.openxmlformats.org/officeDocument/2006/relationships/image" Target="../media/image115.png"/><Relationship Id="rId4" Type="http://schemas.openxmlformats.org/officeDocument/2006/relationships/image" Target="../media/image109.png"/><Relationship Id="rId9" Type="http://schemas.openxmlformats.org/officeDocument/2006/relationships/image" Target="../media/image11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1.png"/><Relationship Id="rId11" Type="http://schemas.openxmlformats.org/officeDocument/2006/relationships/image" Target="../media/image116.png"/><Relationship Id="rId5" Type="http://schemas.openxmlformats.org/officeDocument/2006/relationships/image" Target="../media/image110.png"/><Relationship Id="rId10" Type="http://schemas.openxmlformats.org/officeDocument/2006/relationships/image" Target="../media/image115.png"/><Relationship Id="rId4" Type="http://schemas.openxmlformats.org/officeDocument/2006/relationships/image" Target="../media/image109.png"/><Relationship Id="rId9" Type="http://schemas.openxmlformats.org/officeDocument/2006/relationships/image" Target="../media/image1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91182-0C3E-4363-8947-1057B1D2B2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7200" b="1" dirty="0"/>
              <a:t>Recognising Graphs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6D72FC-84B3-4230-9416-0B3FD5D747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600" i="1" dirty="0"/>
              <a:t>Match each graph to the correct equation on each slide…</a:t>
            </a:r>
          </a:p>
        </p:txBody>
      </p:sp>
    </p:spTree>
    <p:extLst>
      <p:ext uri="{BB962C8B-B14F-4D97-AF65-F5344CB8AC3E}">
        <p14:creationId xmlns:p14="http://schemas.microsoft.com/office/powerpoint/2010/main" val="55828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6FBD47-ACC4-43DD-B987-B6B282E33ED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26589"/>
                <a:ext cx="105156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6600" b="1" dirty="0"/>
                  <a:t>Set of graphs </a:t>
                </a:r>
                <a14:m>
                  <m:oMath xmlns:m="http://schemas.openxmlformats.org/officeDocument/2006/math">
                    <m:r>
                      <a:rPr lang="en-GB" sz="6600" b="1" i="1" dirty="0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GB" sz="6600" b="1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6FBD47-ACC4-43DD-B987-B6B282E33E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26589"/>
                <a:ext cx="10515600" cy="1325563"/>
              </a:xfrm>
              <a:blipFill>
                <a:blip r:embed="rId2"/>
                <a:stretch>
                  <a:fillRect t="-11060" b="-235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7CFD49E-CB69-4DCE-8768-B5170961C52D}"/>
              </a:ext>
            </a:extLst>
          </p:cNvPr>
          <p:cNvSpPr txBox="1"/>
          <p:nvPr/>
        </p:nvSpPr>
        <p:spPr>
          <a:xfrm>
            <a:off x="4051429" y="1267340"/>
            <a:ext cx="4163479" cy="156966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Sketch the graphs of the equations that do not match to graphs labelling intersections with the axes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C49DEE-971D-4B54-BD95-1F70FD9C9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414" y="1267340"/>
            <a:ext cx="3697978" cy="36979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C3FCC9B-3EBD-4237-B772-9E43150B18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6945" y="1267340"/>
            <a:ext cx="3690597" cy="36979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E5B72F-E822-49B6-98F7-FBA5FE3E73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0466" y="3033433"/>
            <a:ext cx="3705403" cy="369797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CE9C5B-2F72-4D78-83BB-12B37F792670}"/>
                  </a:ext>
                </a:extLst>
              </p:cNvPr>
              <p:cNvSpPr txBox="1"/>
              <p:nvPr/>
            </p:nvSpPr>
            <p:spPr>
              <a:xfrm>
                <a:off x="361050" y="5159773"/>
                <a:ext cx="95430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CE9C5B-2F72-4D78-83BB-12B37F7926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050" y="5159773"/>
                <a:ext cx="954300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D77854-C973-44A3-A660-1C327C7E08E4}"/>
                  </a:ext>
                </a:extLst>
              </p:cNvPr>
              <p:cNvSpPr txBox="1"/>
              <p:nvPr/>
            </p:nvSpPr>
            <p:spPr>
              <a:xfrm>
                <a:off x="916404" y="5833875"/>
                <a:ext cx="94942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D77854-C973-44A3-A660-1C327C7E0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404" y="5833875"/>
                <a:ext cx="949427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BC5969-C8A1-4532-8B58-BE4569722D82}"/>
                  </a:ext>
                </a:extLst>
              </p:cNvPr>
              <p:cNvSpPr txBox="1"/>
              <p:nvPr/>
            </p:nvSpPr>
            <p:spPr>
              <a:xfrm>
                <a:off x="2051368" y="6212295"/>
                <a:ext cx="12220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BC5969-C8A1-4532-8B58-BE4569722D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368" y="6212295"/>
                <a:ext cx="1222001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1F74CBF-F326-4205-BCF3-B48D7BD35F9A}"/>
                  </a:ext>
                </a:extLst>
              </p:cNvPr>
              <p:cNvSpPr txBox="1"/>
              <p:nvPr/>
            </p:nvSpPr>
            <p:spPr>
              <a:xfrm>
                <a:off x="2806076" y="5373363"/>
                <a:ext cx="12220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1F74CBF-F326-4205-BCF3-B48D7BD35F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6076" y="5373363"/>
                <a:ext cx="1222001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3BC96BC-55A7-445D-8E62-BCDE49414D78}"/>
                  </a:ext>
                </a:extLst>
              </p:cNvPr>
              <p:cNvSpPr txBox="1"/>
              <p:nvPr/>
            </p:nvSpPr>
            <p:spPr>
              <a:xfrm>
                <a:off x="10493785" y="6258675"/>
                <a:ext cx="94942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3BC96BC-55A7-445D-8E62-BCDE49414D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3785" y="6258675"/>
                <a:ext cx="949427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2084D-439F-4FBB-91E4-F023C29AE7B8}"/>
                  </a:ext>
                </a:extLst>
              </p:cNvPr>
              <p:cNvSpPr txBox="1"/>
              <p:nvPr/>
            </p:nvSpPr>
            <p:spPr>
              <a:xfrm>
                <a:off x="9061174" y="5833875"/>
                <a:ext cx="95430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2084D-439F-4FBB-91E4-F023C29AE7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1174" y="5833875"/>
                <a:ext cx="954300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4F8C4F-B630-4A71-9543-7A19F9F30D79}"/>
                  </a:ext>
                </a:extLst>
              </p:cNvPr>
              <p:cNvSpPr txBox="1"/>
              <p:nvPr/>
            </p:nvSpPr>
            <p:spPr>
              <a:xfrm>
                <a:off x="10613822" y="5373362"/>
                <a:ext cx="121712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4F8C4F-B630-4A71-9543-7A19F9F30D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3822" y="5373362"/>
                <a:ext cx="1217128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9DD64C-5698-4C8E-8B8F-AA54C6F9BF3E}"/>
                  </a:ext>
                </a:extLst>
              </p:cNvPr>
              <p:cNvSpPr txBox="1"/>
              <p:nvPr/>
            </p:nvSpPr>
            <p:spPr>
              <a:xfrm>
                <a:off x="8584024" y="5157920"/>
                <a:ext cx="121712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9DD64C-5698-4C8E-8B8F-AA54C6F9BF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4024" y="5157920"/>
                <a:ext cx="1217128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0565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2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7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0C49DEE-971D-4B54-BD95-1F70FD9C92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14" y="1267340"/>
            <a:ext cx="3697978" cy="36979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C3FCC9B-3EBD-4237-B772-9E43150B1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6945" y="1267340"/>
            <a:ext cx="3690597" cy="36979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E5B72F-E822-49B6-98F7-FBA5FE3E73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0466" y="3033433"/>
            <a:ext cx="3705403" cy="369797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6FBD47-ACC4-43DD-B987-B6B282E33ED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26589"/>
                <a:ext cx="105156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6600" b="1" dirty="0"/>
                  <a:t>Set of graphs </a:t>
                </a:r>
                <a14:m>
                  <m:oMath xmlns:m="http://schemas.openxmlformats.org/officeDocument/2006/math">
                    <m:r>
                      <a:rPr lang="en-GB" sz="6600" b="1" i="1" dirty="0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GB" sz="6600" b="1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6FBD47-ACC4-43DD-B987-B6B282E33E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26589"/>
                <a:ext cx="10515600" cy="1325563"/>
              </a:xfrm>
              <a:blipFill>
                <a:blip r:embed="rId5"/>
                <a:stretch>
                  <a:fillRect t="-11060" b="-235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7CFD49E-CB69-4DCE-8768-B5170961C52D}"/>
              </a:ext>
            </a:extLst>
          </p:cNvPr>
          <p:cNvSpPr txBox="1"/>
          <p:nvPr/>
        </p:nvSpPr>
        <p:spPr>
          <a:xfrm>
            <a:off x="4051429" y="1267340"/>
            <a:ext cx="4163479" cy="156966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Sketch the graphs of the equations that do not match to graphs labelling intersections with the axes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CE9C5B-2F72-4D78-83BB-12B37F792670}"/>
                  </a:ext>
                </a:extLst>
              </p:cNvPr>
              <p:cNvSpPr txBox="1"/>
              <p:nvPr/>
            </p:nvSpPr>
            <p:spPr>
              <a:xfrm>
                <a:off x="361050" y="5159773"/>
                <a:ext cx="95430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CE9C5B-2F72-4D78-83BB-12B37F7926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050" y="5159773"/>
                <a:ext cx="954300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D77854-C973-44A3-A660-1C327C7E08E4}"/>
                  </a:ext>
                </a:extLst>
              </p:cNvPr>
              <p:cNvSpPr txBox="1"/>
              <p:nvPr/>
            </p:nvSpPr>
            <p:spPr>
              <a:xfrm>
                <a:off x="916404" y="5833875"/>
                <a:ext cx="94942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D77854-C973-44A3-A660-1C327C7E0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404" y="5833875"/>
                <a:ext cx="949427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BC5969-C8A1-4532-8B58-BE4569722D82}"/>
                  </a:ext>
                </a:extLst>
              </p:cNvPr>
              <p:cNvSpPr txBox="1"/>
              <p:nvPr/>
            </p:nvSpPr>
            <p:spPr>
              <a:xfrm>
                <a:off x="2051368" y="6212295"/>
                <a:ext cx="12220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BC5969-C8A1-4532-8B58-BE4569722D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368" y="6212295"/>
                <a:ext cx="1222001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1F74CBF-F326-4205-BCF3-B48D7BD35F9A}"/>
                  </a:ext>
                </a:extLst>
              </p:cNvPr>
              <p:cNvSpPr txBox="1"/>
              <p:nvPr/>
            </p:nvSpPr>
            <p:spPr>
              <a:xfrm>
                <a:off x="2806076" y="5373363"/>
                <a:ext cx="12220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1F74CBF-F326-4205-BCF3-B48D7BD35F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6076" y="5373363"/>
                <a:ext cx="1222001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3BC96BC-55A7-445D-8E62-BCDE49414D78}"/>
                  </a:ext>
                </a:extLst>
              </p:cNvPr>
              <p:cNvSpPr txBox="1"/>
              <p:nvPr/>
            </p:nvSpPr>
            <p:spPr>
              <a:xfrm>
                <a:off x="10493785" y="6258675"/>
                <a:ext cx="94942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3BC96BC-55A7-445D-8E62-BCDE49414D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3785" y="6258675"/>
                <a:ext cx="949427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2084D-439F-4FBB-91E4-F023C29AE7B8}"/>
                  </a:ext>
                </a:extLst>
              </p:cNvPr>
              <p:cNvSpPr txBox="1"/>
              <p:nvPr/>
            </p:nvSpPr>
            <p:spPr>
              <a:xfrm>
                <a:off x="9061174" y="5833875"/>
                <a:ext cx="95430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2084D-439F-4FBB-91E4-F023C29AE7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1174" y="5833875"/>
                <a:ext cx="954300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4F8C4F-B630-4A71-9543-7A19F9F30D79}"/>
                  </a:ext>
                </a:extLst>
              </p:cNvPr>
              <p:cNvSpPr txBox="1"/>
              <p:nvPr/>
            </p:nvSpPr>
            <p:spPr>
              <a:xfrm>
                <a:off x="10613822" y="5373362"/>
                <a:ext cx="121712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4F8C4F-B630-4A71-9543-7A19F9F30D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3822" y="5373362"/>
                <a:ext cx="1217128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9DD64C-5698-4C8E-8B8F-AA54C6F9BF3E}"/>
                  </a:ext>
                </a:extLst>
              </p:cNvPr>
              <p:cNvSpPr txBox="1"/>
              <p:nvPr/>
            </p:nvSpPr>
            <p:spPr>
              <a:xfrm>
                <a:off x="8584024" y="5157920"/>
                <a:ext cx="121712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9DD64C-5698-4C8E-8B8F-AA54C6F9BF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4024" y="5157920"/>
                <a:ext cx="1217128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14D8A51-E063-4BE1-90FF-61D9B656DBE4}"/>
              </a:ext>
            </a:extLst>
          </p:cNvPr>
          <p:cNvSpPr txBox="1"/>
          <p:nvPr/>
        </p:nvSpPr>
        <p:spPr>
          <a:xfrm>
            <a:off x="4704704" y="1667449"/>
            <a:ext cx="2856926" cy="769441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FF0000"/>
                </a:solidFill>
              </a:rPr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909478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44444E-6 L 0.09545 -0.54351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66" y="-27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4.81481E-6 L -0.33217 -0.20347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15" y="-10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1.48148E-6 L 0.55143 -0.43727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65" y="-21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8" grpId="0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2EFE0C0-9E1C-4029-8B88-2492B510FF9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25285"/>
                <a:ext cx="105156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6600" b="1" dirty="0"/>
                  <a:t>Blank axes for sketches </a:t>
                </a:r>
                <a14:m>
                  <m:oMath xmlns:m="http://schemas.openxmlformats.org/officeDocument/2006/math">
                    <m:r>
                      <a:rPr lang="en-GB" sz="6600" b="1" i="1" smtClean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GB" sz="6600" b="1" dirty="0"/>
                  <a:t>:</a:t>
                </a: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2EFE0C0-9E1C-4029-8B88-2492B510FF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25285"/>
                <a:ext cx="10515600" cy="1325563"/>
              </a:xfrm>
              <a:blipFill>
                <a:blip r:embed="rId2"/>
                <a:stretch>
                  <a:fillRect t="-11060" b="-235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2739F791-E4E6-4080-A92B-CCF0E3BF9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99" y="1228514"/>
            <a:ext cx="5504201" cy="550420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AB2BE51-339D-4A07-8737-07F6CAEB8A66}"/>
                  </a:ext>
                </a:extLst>
              </p:cNvPr>
              <p:cNvSpPr txBox="1"/>
              <p:nvPr/>
            </p:nvSpPr>
            <p:spPr>
              <a:xfrm>
                <a:off x="945666" y="1899211"/>
                <a:ext cx="95430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AB2BE51-339D-4A07-8737-07F6CAEB8A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666" y="1899211"/>
                <a:ext cx="954300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341B5EC-A0FC-4B1C-9EB9-88186039CDAA}"/>
                  </a:ext>
                </a:extLst>
              </p:cNvPr>
              <p:cNvSpPr txBox="1"/>
              <p:nvPr/>
            </p:nvSpPr>
            <p:spPr>
              <a:xfrm>
                <a:off x="812009" y="2802933"/>
                <a:ext cx="12220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341B5EC-A0FC-4B1C-9EB9-88186039CD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009" y="2802933"/>
                <a:ext cx="1222001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710E707-FC2E-4AA1-A4DE-A17B39E5F66F}"/>
                  </a:ext>
                </a:extLst>
              </p:cNvPr>
              <p:cNvSpPr txBox="1"/>
              <p:nvPr/>
            </p:nvSpPr>
            <p:spPr>
              <a:xfrm>
                <a:off x="924466" y="5465155"/>
                <a:ext cx="94942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710E707-FC2E-4AA1-A4DE-A17B39E5F6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66" y="5465155"/>
                <a:ext cx="949427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6551440-75A8-47CB-A8AB-A393553117B7}"/>
                  </a:ext>
                </a:extLst>
              </p:cNvPr>
              <p:cNvSpPr txBox="1"/>
              <p:nvPr/>
            </p:nvSpPr>
            <p:spPr>
              <a:xfrm>
                <a:off x="924466" y="3706655"/>
                <a:ext cx="95430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6551440-75A8-47CB-A8AB-A393553117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66" y="3706655"/>
                <a:ext cx="954300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FFB16B0-D4B1-4682-8C18-D417B366A3A4}"/>
                  </a:ext>
                </a:extLst>
              </p:cNvPr>
              <p:cNvSpPr txBox="1"/>
              <p:nvPr/>
            </p:nvSpPr>
            <p:spPr>
              <a:xfrm>
                <a:off x="796241" y="4585905"/>
                <a:ext cx="121712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FFB16B0-D4B1-4682-8C18-D417B366A3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241" y="4585905"/>
                <a:ext cx="1217128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2709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6FBD47-ACC4-43DD-B987-B6B282E33ED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26589"/>
                <a:ext cx="105156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6600" b="1" dirty="0"/>
                  <a:t>Set of graphs </a:t>
                </a:r>
                <a14:m>
                  <m:oMath xmlns:m="http://schemas.openxmlformats.org/officeDocument/2006/math">
                    <m:r>
                      <a:rPr lang="en-GB" sz="6600" b="1" i="1" dirty="0" smtClean="0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endParaRPr lang="en-GB" sz="6600" b="1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6FBD47-ACC4-43DD-B987-B6B282E33E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26589"/>
                <a:ext cx="10515600" cy="1325563"/>
              </a:xfrm>
              <a:blipFill>
                <a:blip r:embed="rId2"/>
                <a:stretch>
                  <a:fillRect t="-11060" b="-235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7CFD49E-CB69-4DCE-8768-B5170961C52D}"/>
              </a:ext>
            </a:extLst>
          </p:cNvPr>
          <p:cNvSpPr txBox="1"/>
          <p:nvPr/>
        </p:nvSpPr>
        <p:spPr>
          <a:xfrm>
            <a:off x="4051429" y="1267340"/>
            <a:ext cx="4163479" cy="156966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Sketch the graphs of the equations that do not match to graphs labelling intersections with the axes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CE9C5B-2F72-4D78-83BB-12B37F792670}"/>
                  </a:ext>
                </a:extLst>
              </p:cNvPr>
              <p:cNvSpPr txBox="1"/>
              <p:nvPr/>
            </p:nvSpPr>
            <p:spPr>
              <a:xfrm>
                <a:off x="361050" y="5159773"/>
                <a:ext cx="115595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CE9C5B-2F72-4D78-83BB-12B37F7926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050" y="5159773"/>
                <a:ext cx="1155957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D77854-C973-44A3-A660-1C327C7E08E4}"/>
                  </a:ext>
                </a:extLst>
              </p:cNvPr>
              <p:cNvSpPr txBox="1"/>
              <p:nvPr/>
            </p:nvSpPr>
            <p:spPr>
              <a:xfrm>
                <a:off x="657048" y="5667722"/>
                <a:ext cx="1215782" cy="8094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D77854-C973-44A3-A660-1C327C7E0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048" y="5667722"/>
                <a:ext cx="1215782" cy="8094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BC5969-C8A1-4532-8B58-BE4569722D82}"/>
                  </a:ext>
                </a:extLst>
              </p:cNvPr>
              <p:cNvSpPr txBox="1"/>
              <p:nvPr/>
            </p:nvSpPr>
            <p:spPr>
              <a:xfrm>
                <a:off x="2051368" y="6212295"/>
                <a:ext cx="142365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BC5969-C8A1-4532-8B58-BE4569722D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368" y="6212295"/>
                <a:ext cx="1423659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1F74CBF-F326-4205-BCF3-B48D7BD35F9A}"/>
                  </a:ext>
                </a:extLst>
              </p:cNvPr>
              <p:cNvSpPr txBox="1"/>
              <p:nvPr/>
            </p:nvSpPr>
            <p:spPr>
              <a:xfrm>
                <a:off x="2806076" y="5373363"/>
                <a:ext cx="122488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1F74CBF-F326-4205-BCF3-B48D7BD35F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6076" y="5373363"/>
                <a:ext cx="1224887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3BC96BC-55A7-445D-8E62-BCDE49414D78}"/>
                  </a:ext>
                </a:extLst>
              </p:cNvPr>
              <p:cNvSpPr txBox="1"/>
              <p:nvPr/>
            </p:nvSpPr>
            <p:spPr>
              <a:xfrm>
                <a:off x="10493785" y="6258675"/>
                <a:ext cx="115595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3BC96BC-55A7-445D-8E62-BCDE49414D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3785" y="6258675"/>
                <a:ext cx="1155957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2084D-439F-4FBB-91E4-F023C29AE7B8}"/>
                  </a:ext>
                </a:extLst>
              </p:cNvPr>
              <p:cNvSpPr txBox="1"/>
              <p:nvPr/>
            </p:nvSpPr>
            <p:spPr>
              <a:xfrm>
                <a:off x="9061174" y="5833875"/>
                <a:ext cx="95718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2084D-439F-4FBB-91E4-F023C29AE7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1174" y="5833875"/>
                <a:ext cx="957185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4F8C4F-B630-4A71-9543-7A19F9F30D79}"/>
                  </a:ext>
                </a:extLst>
              </p:cNvPr>
              <p:cNvSpPr txBox="1"/>
              <p:nvPr/>
            </p:nvSpPr>
            <p:spPr>
              <a:xfrm>
                <a:off x="10615168" y="5212211"/>
                <a:ext cx="1215782" cy="8066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4F8C4F-B630-4A71-9543-7A19F9F30D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5168" y="5212211"/>
                <a:ext cx="1215782" cy="8066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9DD64C-5698-4C8E-8B8F-AA54C6F9BF3E}"/>
                  </a:ext>
                </a:extLst>
              </p:cNvPr>
              <p:cNvSpPr txBox="1"/>
              <p:nvPr/>
            </p:nvSpPr>
            <p:spPr>
              <a:xfrm>
                <a:off x="8584024" y="5157920"/>
                <a:ext cx="115595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9DD64C-5698-4C8E-8B8F-AA54C6F9BF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4024" y="5157920"/>
                <a:ext cx="1155957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46DA8130-F8FB-44A2-8454-9EA47461B9B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5466" y="1267340"/>
            <a:ext cx="3653924" cy="36612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30B551-9FC6-46B8-B803-DB3421D231A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56947" y="1267340"/>
            <a:ext cx="3653924" cy="36612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D007B9-44EB-4538-983A-09F69852772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66466" y="3037827"/>
            <a:ext cx="3659068" cy="3651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366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2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7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DA8130-F8FB-44A2-8454-9EA47461B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466" y="1267340"/>
            <a:ext cx="3653924" cy="36612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30B551-9FC6-46B8-B803-DB3421D231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6947" y="1267340"/>
            <a:ext cx="3653924" cy="36612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D007B9-44EB-4538-983A-09F6985277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6466" y="3037827"/>
            <a:ext cx="3659068" cy="365173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6FBD47-ACC4-43DD-B987-B6B282E33ED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26589"/>
                <a:ext cx="105156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6600" b="1" dirty="0"/>
                  <a:t>Set of graphs </a:t>
                </a:r>
                <a14:m>
                  <m:oMath xmlns:m="http://schemas.openxmlformats.org/officeDocument/2006/math">
                    <m:r>
                      <a:rPr lang="en-GB" sz="6600" b="1" i="1" dirty="0" smtClean="0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endParaRPr lang="en-GB" sz="6600" b="1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6FBD47-ACC4-43DD-B987-B6B282E33E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26589"/>
                <a:ext cx="10515600" cy="1325563"/>
              </a:xfrm>
              <a:blipFill>
                <a:blip r:embed="rId5"/>
                <a:stretch>
                  <a:fillRect t="-11060" b="-235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7CFD49E-CB69-4DCE-8768-B5170961C52D}"/>
              </a:ext>
            </a:extLst>
          </p:cNvPr>
          <p:cNvSpPr txBox="1"/>
          <p:nvPr/>
        </p:nvSpPr>
        <p:spPr>
          <a:xfrm>
            <a:off x="4051429" y="1267340"/>
            <a:ext cx="4163479" cy="156966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Sketch the graphs of the equations that do not match to graphs labelling intersections with the axes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CE9C5B-2F72-4D78-83BB-12B37F792670}"/>
                  </a:ext>
                </a:extLst>
              </p:cNvPr>
              <p:cNvSpPr txBox="1"/>
              <p:nvPr/>
            </p:nvSpPr>
            <p:spPr>
              <a:xfrm>
                <a:off x="361050" y="5159773"/>
                <a:ext cx="115595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CE9C5B-2F72-4D78-83BB-12B37F7926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050" y="5159773"/>
                <a:ext cx="1155957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D77854-C973-44A3-A660-1C327C7E08E4}"/>
                  </a:ext>
                </a:extLst>
              </p:cNvPr>
              <p:cNvSpPr txBox="1"/>
              <p:nvPr/>
            </p:nvSpPr>
            <p:spPr>
              <a:xfrm>
                <a:off x="657048" y="5667722"/>
                <a:ext cx="1215782" cy="8094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D77854-C973-44A3-A660-1C327C7E0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048" y="5667722"/>
                <a:ext cx="1215782" cy="80945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BC5969-C8A1-4532-8B58-BE4569722D82}"/>
                  </a:ext>
                </a:extLst>
              </p:cNvPr>
              <p:cNvSpPr txBox="1"/>
              <p:nvPr/>
            </p:nvSpPr>
            <p:spPr>
              <a:xfrm>
                <a:off x="2051368" y="6212295"/>
                <a:ext cx="142365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BC5969-C8A1-4532-8B58-BE4569722D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368" y="6212295"/>
                <a:ext cx="1423659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1F74CBF-F326-4205-BCF3-B48D7BD35F9A}"/>
                  </a:ext>
                </a:extLst>
              </p:cNvPr>
              <p:cNvSpPr txBox="1"/>
              <p:nvPr/>
            </p:nvSpPr>
            <p:spPr>
              <a:xfrm>
                <a:off x="2806076" y="5373363"/>
                <a:ext cx="122488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1F74CBF-F326-4205-BCF3-B48D7BD35F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6076" y="5373363"/>
                <a:ext cx="1224887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3BC96BC-55A7-445D-8E62-BCDE49414D78}"/>
                  </a:ext>
                </a:extLst>
              </p:cNvPr>
              <p:cNvSpPr txBox="1"/>
              <p:nvPr/>
            </p:nvSpPr>
            <p:spPr>
              <a:xfrm>
                <a:off x="10493785" y="6258675"/>
                <a:ext cx="115595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3BC96BC-55A7-445D-8E62-BCDE49414D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3785" y="6258675"/>
                <a:ext cx="1155957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2084D-439F-4FBB-91E4-F023C29AE7B8}"/>
                  </a:ext>
                </a:extLst>
              </p:cNvPr>
              <p:cNvSpPr txBox="1"/>
              <p:nvPr/>
            </p:nvSpPr>
            <p:spPr>
              <a:xfrm>
                <a:off x="9061174" y="5833875"/>
                <a:ext cx="95718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2084D-439F-4FBB-91E4-F023C29AE7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1174" y="5833875"/>
                <a:ext cx="957185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4F8C4F-B630-4A71-9543-7A19F9F30D79}"/>
                  </a:ext>
                </a:extLst>
              </p:cNvPr>
              <p:cNvSpPr txBox="1"/>
              <p:nvPr/>
            </p:nvSpPr>
            <p:spPr>
              <a:xfrm>
                <a:off x="10615168" y="5212211"/>
                <a:ext cx="1215782" cy="8066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4F8C4F-B630-4A71-9543-7A19F9F30D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5168" y="5212211"/>
                <a:ext cx="1215782" cy="80663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9DD64C-5698-4C8E-8B8F-AA54C6F9BF3E}"/>
                  </a:ext>
                </a:extLst>
              </p:cNvPr>
              <p:cNvSpPr txBox="1"/>
              <p:nvPr/>
            </p:nvSpPr>
            <p:spPr>
              <a:xfrm>
                <a:off x="8584024" y="5157920"/>
                <a:ext cx="115595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9DD64C-5698-4C8E-8B8F-AA54C6F9BF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4024" y="5157920"/>
                <a:ext cx="1155957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E60C7D42-F251-4015-8F65-CD02129A7CC8}"/>
              </a:ext>
            </a:extLst>
          </p:cNvPr>
          <p:cNvSpPr txBox="1"/>
          <p:nvPr/>
        </p:nvSpPr>
        <p:spPr>
          <a:xfrm>
            <a:off x="4704704" y="1667449"/>
            <a:ext cx="2856926" cy="769441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FF0000"/>
                </a:solidFill>
              </a:rPr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51538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6 L 0.17982 -0.42848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84" y="-2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33333E-6 L 0.45937 -0.29908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69" y="-14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81481E-6 L 0.46289 -0.41597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38" y="-20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2EFE0C0-9E1C-4029-8B88-2492B510FF9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25285"/>
                <a:ext cx="105156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6600" b="1" dirty="0"/>
                  <a:t>Blank axes for sketches </a:t>
                </a:r>
                <a14:m>
                  <m:oMath xmlns:m="http://schemas.openxmlformats.org/officeDocument/2006/math">
                    <m:r>
                      <a:rPr lang="en-GB" sz="6600" b="1" i="1" smtClean="0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GB" sz="6600" b="1" dirty="0"/>
                  <a:t>:</a:t>
                </a: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2EFE0C0-9E1C-4029-8B88-2492B510FF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25285"/>
                <a:ext cx="10515600" cy="1325563"/>
              </a:xfrm>
              <a:blipFill>
                <a:blip r:embed="rId2"/>
                <a:stretch>
                  <a:fillRect t="-11060" b="-235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2739F791-E4E6-4080-A92B-CCF0E3BF9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99" y="1228514"/>
            <a:ext cx="5504201" cy="550420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335597D-30B4-4202-87D0-116D6BF97789}"/>
                  </a:ext>
                </a:extLst>
              </p:cNvPr>
              <p:cNvSpPr txBox="1"/>
              <p:nvPr/>
            </p:nvSpPr>
            <p:spPr>
              <a:xfrm>
                <a:off x="1002057" y="1895127"/>
                <a:ext cx="142365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335597D-30B4-4202-87D0-116D6BF977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057" y="1895127"/>
                <a:ext cx="1423659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566E326-CEA9-484A-B913-4A92C5332C16}"/>
                  </a:ext>
                </a:extLst>
              </p:cNvPr>
              <p:cNvSpPr txBox="1"/>
              <p:nvPr/>
            </p:nvSpPr>
            <p:spPr>
              <a:xfrm>
                <a:off x="1105993" y="5299304"/>
                <a:ext cx="115595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566E326-CEA9-484A-B913-4A92C5332C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993" y="5299304"/>
                <a:ext cx="1155957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E926648-6B59-4A77-8760-732FD1DB9DD1}"/>
                  </a:ext>
                </a:extLst>
              </p:cNvPr>
              <p:cNvSpPr txBox="1"/>
              <p:nvPr/>
            </p:nvSpPr>
            <p:spPr>
              <a:xfrm>
                <a:off x="1235292" y="3685417"/>
                <a:ext cx="95718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E926648-6B59-4A77-8760-732FD1DB9D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5292" y="3685417"/>
                <a:ext cx="957185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ACF5007-7538-4009-957C-524D67A004E9}"/>
                  </a:ext>
                </a:extLst>
              </p:cNvPr>
              <p:cNvSpPr txBox="1"/>
              <p:nvPr/>
            </p:nvSpPr>
            <p:spPr>
              <a:xfrm>
                <a:off x="1105993" y="4216051"/>
                <a:ext cx="1215782" cy="8066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ACF5007-7538-4009-957C-524D67A004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993" y="4216051"/>
                <a:ext cx="1215782" cy="8066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42F5F59-1035-4FBB-9521-29629D1F2298}"/>
                  </a:ext>
                </a:extLst>
              </p:cNvPr>
              <p:cNvSpPr txBox="1"/>
              <p:nvPr/>
            </p:nvSpPr>
            <p:spPr>
              <a:xfrm>
                <a:off x="1135907" y="2764463"/>
                <a:ext cx="115595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42F5F59-1035-4FBB-9521-29629D1F22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5907" y="2764463"/>
                <a:ext cx="1155957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6798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6FBD47-ACC4-43DD-B987-B6B282E33ED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26589"/>
                <a:ext cx="105156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6600" b="1" dirty="0"/>
                  <a:t>Set of graphs </a:t>
                </a:r>
                <a14:m>
                  <m:oMath xmlns:m="http://schemas.openxmlformats.org/officeDocument/2006/math">
                    <m:r>
                      <a:rPr lang="en-GB" sz="6600" b="1" i="1" smtClean="0"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endParaRPr lang="en-GB" sz="6600" b="1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6FBD47-ACC4-43DD-B987-B6B282E33E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26589"/>
                <a:ext cx="10515600" cy="1325563"/>
              </a:xfrm>
              <a:blipFill>
                <a:blip r:embed="rId2"/>
                <a:stretch>
                  <a:fillRect t="-11060" b="-235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7CFD49E-CB69-4DCE-8768-B5170961C52D}"/>
              </a:ext>
            </a:extLst>
          </p:cNvPr>
          <p:cNvSpPr txBox="1"/>
          <p:nvPr/>
        </p:nvSpPr>
        <p:spPr>
          <a:xfrm>
            <a:off x="4051429" y="1267340"/>
            <a:ext cx="4163479" cy="156966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Sketch the graphs of the equations that do not match to graphs labelling intersections with the axes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CE9C5B-2F72-4D78-83BB-12B37F792670}"/>
                  </a:ext>
                </a:extLst>
              </p:cNvPr>
              <p:cNvSpPr txBox="1"/>
              <p:nvPr/>
            </p:nvSpPr>
            <p:spPr>
              <a:xfrm>
                <a:off x="265632" y="4970047"/>
                <a:ext cx="1781963" cy="8066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CE9C5B-2F72-4D78-83BB-12B37F7926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632" y="4970047"/>
                <a:ext cx="1781963" cy="8066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D77854-C973-44A3-A660-1C327C7E08E4}"/>
                  </a:ext>
                </a:extLst>
              </p:cNvPr>
              <p:cNvSpPr txBox="1"/>
              <p:nvPr/>
            </p:nvSpPr>
            <p:spPr>
              <a:xfrm>
                <a:off x="777322" y="6018842"/>
                <a:ext cx="1841786" cy="8066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D77854-C973-44A3-A660-1C327C7E0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322" y="6018842"/>
                <a:ext cx="1841786" cy="8066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BC5969-C8A1-4532-8B58-BE4569722D82}"/>
                  </a:ext>
                </a:extLst>
              </p:cNvPr>
              <p:cNvSpPr txBox="1"/>
              <p:nvPr/>
            </p:nvSpPr>
            <p:spPr>
              <a:xfrm>
                <a:off x="2044307" y="5698352"/>
                <a:ext cx="204966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BC5969-C8A1-4532-8B58-BE4569722D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4307" y="5698352"/>
                <a:ext cx="2049664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2084D-439F-4FBB-91E4-F023C29AE7B8}"/>
                  </a:ext>
                </a:extLst>
              </p:cNvPr>
              <p:cNvSpPr txBox="1"/>
              <p:nvPr/>
            </p:nvSpPr>
            <p:spPr>
              <a:xfrm>
                <a:off x="8214908" y="6167006"/>
                <a:ext cx="178196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2084D-439F-4FBB-91E4-F023C29AE7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4908" y="6167006"/>
                <a:ext cx="1781963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4F8C4F-B630-4A71-9543-7A19F9F30D79}"/>
                  </a:ext>
                </a:extLst>
              </p:cNvPr>
              <p:cNvSpPr txBox="1"/>
              <p:nvPr/>
            </p:nvSpPr>
            <p:spPr>
              <a:xfrm>
                <a:off x="10101624" y="5413083"/>
                <a:ext cx="1841786" cy="8066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4F8C4F-B630-4A71-9543-7A19F9F30D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01624" y="5413083"/>
                <a:ext cx="1841786" cy="8066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9DD64C-5698-4C8E-8B8F-AA54C6F9BF3E}"/>
                  </a:ext>
                </a:extLst>
              </p:cNvPr>
              <p:cNvSpPr txBox="1"/>
              <p:nvPr/>
            </p:nvSpPr>
            <p:spPr>
              <a:xfrm>
                <a:off x="8458308" y="5117779"/>
                <a:ext cx="178196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9DD64C-5698-4C8E-8B8F-AA54C6F9BF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8308" y="5117779"/>
                <a:ext cx="1781963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22B727B3-A560-408A-981F-F5ED307913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466" y="1267340"/>
            <a:ext cx="3653924" cy="36539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93C07C-306B-4A1C-B24C-6C581D230C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56947" y="1267340"/>
            <a:ext cx="3662988" cy="36629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2F6A7C5-7484-4A70-86C4-4A02140461D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64506" y="2980194"/>
            <a:ext cx="3662988" cy="3662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605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2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  <p:bldP spid="12" grpId="0"/>
      <p:bldP spid="13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2B727B3-A560-408A-981F-F5ED307913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466" y="1267340"/>
            <a:ext cx="3653924" cy="36539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93C07C-306B-4A1C-B24C-6C581D230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6947" y="1267340"/>
            <a:ext cx="3662988" cy="36629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2F6A7C5-7484-4A70-86C4-4A02140461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4506" y="2980194"/>
            <a:ext cx="3662988" cy="366298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6FBD47-ACC4-43DD-B987-B6B282E33ED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26589"/>
                <a:ext cx="105156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6600" b="1" dirty="0"/>
                  <a:t>Set of graphs </a:t>
                </a:r>
                <a14:m>
                  <m:oMath xmlns:m="http://schemas.openxmlformats.org/officeDocument/2006/math">
                    <m:r>
                      <a:rPr lang="en-GB" sz="6600" b="1" i="1" smtClean="0"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endParaRPr lang="en-GB" sz="6600" b="1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6FBD47-ACC4-43DD-B987-B6B282E33E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26589"/>
                <a:ext cx="10515600" cy="1325563"/>
              </a:xfrm>
              <a:blipFill>
                <a:blip r:embed="rId5"/>
                <a:stretch>
                  <a:fillRect t="-11060" b="-235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7CFD49E-CB69-4DCE-8768-B5170961C52D}"/>
              </a:ext>
            </a:extLst>
          </p:cNvPr>
          <p:cNvSpPr txBox="1"/>
          <p:nvPr/>
        </p:nvSpPr>
        <p:spPr>
          <a:xfrm>
            <a:off x="4051429" y="1267340"/>
            <a:ext cx="4163479" cy="156966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Sketch the graphs of the equations that do not match to graphs labelling intersections with the axes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CE9C5B-2F72-4D78-83BB-12B37F792670}"/>
                  </a:ext>
                </a:extLst>
              </p:cNvPr>
              <p:cNvSpPr txBox="1"/>
              <p:nvPr/>
            </p:nvSpPr>
            <p:spPr>
              <a:xfrm>
                <a:off x="265632" y="4970047"/>
                <a:ext cx="1781963" cy="8066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CE9C5B-2F72-4D78-83BB-12B37F7926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632" y="4970047"/>
                <a:ext cx="1781963" cy="8066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D77854-C973-44A3-A660-1C327C7E08E4}"/>
                  </a:ext>
                </a:extLst>
              </p:cNvPr>
              <p:cNvSpPr txBox="1"/>
              <p:nvPr/>
            </p:nvSpPr>
            <p:spPr>
              <a:xfrm>
                <a:off x="777322" y="6018842"/>
                <a:ext cx="1841786" cy="8066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D77854-C973-44A3-A660-1C327C7E0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322" y="6018842"/>
                <a:ext cx="1841786" cy="8066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BC5969-C8A1-4532-8B58-BE4569722D82}"/>
                  </a:ext>
                </a:extLst>
              </p:cNvPr>
              <p:cNvSpPr txBox="1"/>
              <p:nvPr/>
            </p:nvSpPr>
            <p:spPr>
              <a:xfrm>
                <a:off x="2044307" y="5698352"/>
                <a:ext cx="204966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BC5969-C8A1-4532-8B58-BE4569722D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4307" y="5698352"/>
                <a:ext cx="2049664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2084D-439F-4FBB-91E4-F023C29AE7B8}"/>
                  </a:ext>
                </a:extLst>
              </p:cNvPr>
              <p:cNvSpPr txBox="1"/>
              <p:nvPr/>
            </p:nvSpPr>
            <p:spPr>
              <a:xfrm>
                <a:off x="8214908" y="6167006"/>
                <a:ext cx="178196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2084D-439F-4FBB-91E4-F023C29AE7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4908" y="6167006"/>
                <a:ext cx="1781963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4F8C4F-B630-4A71-9543-7A19F9F30D79}"/>
                  </a:ext>
                </a:extLst>
              </p:cNvPr>
              <p:cNvSpPr txBox="1"/>
              <p:nvPr/>
            </p:nvSpPr>
            <p:spPr>
              <a:xfrm>
                <a:off x="10101624" y="5413083"/>
                <a:ext cx="1841786" cy="8066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4F8C4F-B630-4A71-9543-7A19F9F30D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01624" y="5413083"/>
                <a:ext cx="1841786" cy="80663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9DD64C-5698-4C8E-8B8F-AA54C6F9BF3E}"/>
                  </a:ext>
                </a:extLst>
              </p:cNvPr>
              <p:cNvSpPr txBox="1"/>
              <p:nvPr/>
            </p:nvSpPr>
            <p:spPr>
              <a:xfrm>
                <a:off x="8458308" y="5117779"/>
                <a:ext cx="178196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9DD64C-5698-4C8E-8B8F-AA54C6F9BF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8308" y="5117779"/>
                <a:ext cx="1781963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222AAD05-0FF6-448D-89D0-9338E1A338BB}"/>
              </a:ext>
            </a:extLst>
          </p:cNvPr>
          <p:cNvSpPr txBox="1"/>
          <p:nvPr/>
        </p:nvSpPr>
        <p:spPr>
          <a:xfrm>
            <a:off x="4704704" y="1667449"/>
            <a:ext cx="2856926" cy="769441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FF0000"/>
                </a:solidFill>
              </a:rPr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17105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3.7037E-6 L -0.52578 -0.25764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289" y="-12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2.59259E-6 L 0.4336 -0.14699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80" y="-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44444E-6 L 0.16303 -0.57524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51" y="-28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18" grpId="0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2EFE0C0-9E1C-4029-8B88-2492B510FF9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25285"/>
                <a:ext cx="105156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6600" b="1" dirty="0"/>
                  <a:t>Blank axes for sketches </a:t>
                </a:r>
                <a14:m>
                  <m:oMath xmlns:m="http://schemas.openxmlformats.org/officeDocument/2006/math">
                    <m:r>
                      <a:rPr lang="en-GB" sz="6600" b="1" i="1" smtClean="0"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r>
                  <a:rPr lang="en-GB" sz="6600" b="1" dirty="0"/>
                  <a:t>:</a:t>
                </a: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2EFE0C0-9E1C-4029-8B88-2492B510FF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25285"/>
                <a:ext cx="10515600" cy="1325563"/>
              </a:xfrm>
              <a:blipFill>
                <a:blip r:embed="rId2"/>
                <a:stretch>
                  <a:fillRect t="-11060" b="-235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2739F791-E4E6-4080-A92B-CCF0E3BF9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99" y="1228514"/>
            <a:ext cx="5504201" cy="550420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F56BA66-21A5-4FA0-AB6D-9B02F01E002F}"/>
                  </a:ext>
                </a:extLst>
              </p:cNvPr>
              <p:cNvSpPr txBox="1"/>
              <p:nvPr/>
            </p:nvSpPr>
            <p:spPr>
              <a:xfrm>
                <a:off x="648072" y="2190482"/>
                <a:ext cx="1781963" cy="8066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F56BA66-21A5-4FA0-AB6D-9B02F01E00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072" y="2190482"/>
                <a:ext cx="1781963" cy="8066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5251B44-DC6A-45AD-BD5C-09BA1CCB10EA}"/>
                  </a:ext>
                </a:extLst>
              </p:cNvPr>
              <p:cNvSpPr txBox="1"/>
              <p:nvPr/>
            </p:nvSpPr>
            <p:spPr>
              <a:xfrm>
                <a:off x="514222" y="3765170"/>
                <a:ext cx="204966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5251B44-DC6A-45AD-BD5C-09BA1CCB10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222" y="3765170"/>
                <a:ext cx="2049664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3FCD612-835C-45C6-9E22-E0C9615FB7FA}"/>
                  </a:ext>
                </a:extLst>
              </p:cNvPr>
              <p:cNvSpPr txBox="1"/>
              <p:nvPr/>
            </p:nvSpPr>
            <p:spPr>
              <a:xfrm>
                <a:off x="648072" y="4964114"/>
                <a:ext cx="1841786" cy="8066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3FCD612-835C-45C6-9E22-E0C9615FB7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072" y="4964114"/>
                <a:ext cx="1841786" cy="8066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4166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6FBD47-ACC4-43DD-B987-B6B282E33ED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26589"/>
                <a:ext cx="105156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6600" b="1" dirty="0"/>
                  <a:t>Set of graphs </a:t>
                </a:r>
                <a14:m>
                  <m:oMath xmlns:m="http://schemas.openxmlformats.org/officeDocument/2006/math">
                    <m:r>
                      <a:rPr lang="en-GB" sz="6600" b="1" i="1" smtClean="0"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endParaRPr lang="en-GB" sz="6600" b="1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6FBD47-ACC4-43DD-B987-B6B282E33E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26589"/>
                <a:ext cx="10515600" cy="1325563"/>
              </a:xfrm>
              <a:blipFill>
                <a:blip r:embed="rId2"/>
                <a:stretch>
                  <a:fillRect t="-11060" b="-235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7CFD49E-CB69-4DCE-8768-B5170961C52D}"/>
              </a:ext>
            </a:extLst>
          </p:cNvPr>
          <p:cNvSpPr txBox="1"/>
          <p:nvPr/>
        </p:nvSpPr>
        <p:spPr>
          <a:xfrm>
            <a:off x="4051429" y="1267340"/>
            <a:ext cx="4163479" cy="156966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Sketch the graphs of the equations that do not match to graphs labelling intersections with the axes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CE9C5B-2F72-4D78-83BB-12B37F792670}"/>
                  </a:ext>
                </a:extLst>
              </p:cNvPr>
              <p:cNvSpPr txBox="1"/>
              <p:nvPr/>
            </p:nvSpPr>
            <p:spPr>
              <a:xfrm>
                <a:off x="299045" y="5159773"/>
                <a:ext cx="178196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CE9C5B-2F72-4D78-83BB-12B37F7926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45" y="5159773"/>
                <a:ext cx="1781962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D77854-C973-44A3-A660-1C327C7E08E4}"/>
                  </a:ext>
                </a:extLst>
              </p:cNvPr>
              <p:cNvSpPr txBox="1"/>
              <p:nvPr/>
            </p:nvSpPr>
            <p:spPr>
              <a:xfrm>
                <a:off x="702372" y="6219714"/>
                <a:ext cx="198073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D77854-C973-44A3-A660-1C327C7E0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372" y="6219714"/>
                <a:ext cx="1980735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BC5969-C8A1-4532-8B58-BE4569722D82}"/>
                  </a:ext>
                </a:extLst>
              </p:cNvPr>
              <p:cNvSpPr txBox="1"/>
              <p:nvPr/>
            </p:nvSpPr>
            <p:spPr>
              <a:xfrm>
                <a:off x="2127427" y="5640192"/>
                <a:ext cx="178196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BC5969-C8A1-4532-8B58-BE4569722D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7427" y="5640192"/>
                <a:ext cx="1781963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2084D-439F-4FBB-91E4-F023C29AE7B8}"/>
                  </a:ext>
                </a:extLst>
              </p:cNvPr>
              <p:cNvSpPr txBox="1"/>
              <p:nvPr/>
            </p:nvSpPr>
            <p:spPr>
              <a:xfrm>
                <a:off x="8214908" y="6167006"/>
                <a:ext cx="198073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2084D-439F-4FBB-91E4-F023C29AE7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4908" y="6167006"/>
                <a:ext cx="1980735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4F8C4F-B630-4A71-9543-7A19F9F30D79}"/>
                  </a:ext>
                </a:extLst>
              </p:cNvPr>
              <p:cNvSpPr txBox="1"/>
              <p:nvPr/>
            </p:nvSpPr>
            <p:spPr>
              <a:xfrm>
                <a:off x="10192126" y="5640192"/>
                <a:ext cx="158319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4F8C4F-B630-4A71-9543-7A19F9F30D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2126" y="5640192"/>
                <a:ext cx="1583190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9DD64C-5698-4C8E-8B8F-AA54C6F9BF3E}"/>
                  </a:ext>
                </a:extLst>
              </p:cNvPr>
              <p:cNvSpPr txBox="1"/>
              <p:nvPr/>
            </p:nvSpPr>
            <p:spPr>
              <a:xfrm>
                <a:off x="8458308" y="5117779"/>
                <a:ext cx="198073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9DD64C-5698-4C8E-8B8F-AA54C6F9BF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8308" y="5117779"/>
                <a:ext cx="1980735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2531452B-FD15-4B64-A812-599B595C4C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9017" y="1267340"/>
            <a:ext cx="3670373" cy="36629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63079D-B3C8-40AD-BA8B-AA905A1591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56947" y="1267340"/>
            <a:ext cx="3670358" cy="36629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9FB53E-AF0C-41A5-BDC3-7A6E7CC8094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56137" y="3068438"/>
            <a:ext cx="3670358" cy="366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11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2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  <p:bldP spid="12" grpId="0"/>
      <p:bldP spid="13" grpId="0"/>
      <p:bldP spid="16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31452B-FD15-4B64-A812-599B595C4C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17" y="1267340"/>
            <a:ext cx="3670373" cy="36629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63079D-B3C8-40AD-BA8B-AA905A1591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6947" y="1267340"/>
            <a:ext cx="3670358" cy="36629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9FB53E-AF0C-41A5-BDC3-7A6E7CC809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6137" y="3068438"/>
            <a:ext cx="3670358" cy="366297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6FBD47-ACC4-43DD-B987-B6B282E33ED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26589"/>
                <a:ext cx="105156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6600" b="1" dirty="0"/>
                  <a:t>Set of graphs </a:t>
                </a:r>
                <a14:m>
                  <m:oMath xmlns:m="http://schemas.openxmlformats.org/officeDocument/2006/math">
                    <m:r>
                      <a:rPr lang="en-GB" sz="6600" b="1" i="1" smtClean="0"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endParaRPr lang="en-GB" sz="6600" b="1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6FBD47-ACC4-43DD-B987-B6B282E33E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26589"/>
                <a:ext cx="10515600" cy="1325563"/>
              </a:xfrm>
              <a:blipFill>
                <a:blip r:embed="rId5"/>
                <a:stretch>
                  <a:fillRect t="-11060" b="-235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7CFD49E-CB69-4DCE-8768-B5170961C52D}"/>
              </a:ext>
            </a:extLst>
          </p:cNvPr>
          <p:cNvSpPr txBox="1"/>
          <p:nvPr/>
        </p:nvSpPr>
        <p:spPr>
          <a:xfrm>
            <a:off x="4051429" y="1267340"/>
            <a:ext cx="4163479" cy="156966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Sketch the graphs of the equations that do not match to graphs labelling intersections with the axes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CE9C5B-2F72-4D78-83BB-12B37F792670}"/>
                  </a:ext>
                </a:extLst>
              </p:cNvPr>
              <p:cNvSpPr txBox="1"/>
              <p:nvPr/>
            </p:nvSpPr>
            <p:spPr>
              <a:xfrm>
                <a:off x="299045" y="5159773"/>
                <a:ext cx="178196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CE9C5B-2F72-4D78-83BB-12B37F7926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45" y="5159773"/>
                <a:ext cx="1781962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D77854-C973-44A3-A660-1C327C7E08E4}"/>
                  </a:ext>
                </a:extLst>
              </p:cNvPr>
              <p:cNvSpPr txBox="1"/>
              <p:nvPr/>
            </p:nvSpPr>
            <p:spPr>
              <a:xfrm>
                <a:off x="702372" y="6219714"/>
                <a:ext cx="198073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D77854-C973-44A3-A660-1C327C7E0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372" y="6219714"/>
                <a:ext cx="1980735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BC5969-C8A1-4532-8B58-BE4569722D82}"/>
                  </a:ext>
                </a:extLst>
              </p:cNvPr>
              <p:cNvSpPr txBox="1"/>
              <p:nvPr/>
            </p:nvSpPr>
            <p:spPr>
              <a:xfrm>
                <a:off x="2127427" y="5640192"/>
                <a:ext cx="178196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BC5969-C8A1-4532-8B58-BE4569722D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7427" y="5640192"/>
                <a:ext cx="1781963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2084D-439F-4FBB-91E4-F023C29AE7B8}"/>
                  </a:ext>
                </a:extLst>
              </p:cNvPr>
              <p:cNvSpPr txBox="1"/>
              <p:nvPr/>
            </p:nvSpPr>
            <p:spPr>
              <a:xfrm>
                <a:off x="8214908" y="6167006"/>
                <a:ext cx="198073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2084D-439F-4FBB-91E4-F023C29AE7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4908" y="6167006"/>
                <a:ext cx="1980735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4F8C4F-B630-4A71-9543-7A19F9F30D79}"/>
                  </a:ext>
                </a:extLst>
              </p:cNvPr>
              <p:cNvSpPr txBox="1"/>
              <p:nvPr/>
            </p:nvSpPr>
            <p:spPr>
              <a:xfrm>
                <a:off x="10192126" y="5640192"/>
                <a:ext cx="158319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4F8C4F-B630-4A71-9543-7A19F9F30D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2126" y="5640192"/>
                <a:ext cx="1583190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9DD64C-5698-4C8E-8B8F-AA54C6F9BF3E}"/>
                  </a:ext>
                </a:extLst>
              </p:cNvPr>
              <p:cNvSpPr txBox="1"/>
              <p:nvPr/>
            </p:nvSpPr>
            <p:spPr>
              <a:xfrm>
                <a:off x="8458308" y="5117779"/>
                <a:ext cx="198073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9DD64C-5698-4C8E-8B8F-AA54C6F9BF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8308" y="5117779"/>
                <a:ext cx="1980735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7C540BC4-0122-44BA-BF8C-29B9D55D3240}"/>
              </a:ext>
            </a:extLst>
          </p:cNvPr>
          <p:cNvSpPr txBox="1"/>
          <p:nvPr/>
        </p:nvSpPr>
        <p:spPr>
          <a:xfrm>
            <a:off x="4704704" y="1667449"/>
            <a:ext cx="2856926" cy="769441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FF0000"/>
                </a:solidFill>
              </a:rPr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56038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3.7037E-6 L -0.66484 -0.33657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242" y="-16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44444E-6 L -0.28399 -0.37755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06" y="-1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4.44444E-6 L 0.70834 -0.43287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17" y="-2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17" grpId="0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2EFE0C0-9E1C-4029-8B88-2492B510FF9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25285"/>
                <a:ext cx="105156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6600" b="1" dirty="0"/>
                  <a:t>Blank axes for sketches </a:t>
                </a:r>
                <a14:m>
                  <m:oMath xmlns:m="http://schemas.openxmlformats.org/officeDocument/2006/math">
                    <m:r>
                      <a:rPr lang="en-GB" sz="6600" b="1" i="1" smtClean="0"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r>
                  <a:rPr lang="en-GB" sz="6600" b="1" dirty="0"/>
                  <a:t>:</a:t>
                </a: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2EFE0C0-9E1C-4029-8B88-2492B510FF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25285"/>
                <a:ext cx="10515600" cy="1325563"/>
              </a:xfrm>
              <a:blipFill>
                <a:blip r:embed="rId2"/>
                <a:stretch>
                  <a:fillRect t="-11060" b="-235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2739F791-E4E6-4080-A92B-CCF0E3BF9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99" y="1228514"/>
            <a:ext cx="5504201" cy="550420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38AA4E9-FDB8-4D96-B634-BD0CA722BC76}"/>
                  </a:ext>
                </a:extLst>
              </p:cNvPr>
              <p:cNvSpPr txBox="1"/>
              <p:nvPr/>
            </p:nvSpPr>
            <p:spPr>
              <a:xfrm>
                <a:off x="838200" y="2123190"/>
                <a:ext cx="178196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38AA4E9-FDB8-4D96-B634-BD0CA722BC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123190"/>
                <a:ext cx="1781962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037EF4B-1554-457C-ABC6-9A9DE8850961}"/>
                  </a:ext>
                </a:extLst>
              </p:cNvPr>
              <p:cNvSpPr txBox="1"/>
              <p:nvPr/>
            </p:nvSpPr>
            <p:spPr>
              <a:xfrm>
                <a:off x="838199" y="3765170"/>
                <a:ext cx="178196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037EF4B-1554-457C-ABC6-9A9DE88509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3765170"/>
                <a:ext cx="1781963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DC16236-A4EC-4109-94D3-CF8D04275A17}"/>
                  </a:ext>
                </a:extLst>
              </p:cNvPr>
              <p:cNvSpPr txBox="1"/>
              <p:nvPr/>
            </p:nvSpPr>
            <p:spPr>
              <a:xfrm>
                <a:off x="738812" y="5407150"/>
                <a:ext cx="198073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DC16236-A4EC-4109-94D3-CF8D04275A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812" y="5407150"/>
                <a:ext cx="1980735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1116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23A5256-6E9E-4C2C-BA98-B73BE2B0E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16" y="1267354"/>
            <a:ext cx="3670374" cy="36629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77E15C-A2F4-4FD2-9A21-AF0D368F33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3239" y="1267340"/>
            <a:ext cx="3677774" cy="36629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0AA5CD-384C-4618-96FD-6DF9FB00B3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973" y="2987627"/>
            <a:ext cx="3670389" cy="366297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6FBD47-ACC4-43DD-B987-B6B282E33ED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26589"/>
                <a:ext cx="105156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6600" b="1" dirty="0"/>
                  <a:t>Set of graphs </a:t>
                </a:r>
                <a14:m>
                  <m:oMath xmlns:m="http://schemas.openxmlformats.org/officeDocument/2006/math">
                    <m:r>
                      <a:rPr lang="en-GB" sz="6600" b="1" i="1" smtClean="0"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endParaRPr lang="en-GB" sz="6600" b="1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6FBD47-ACC4-43DD-B987-B6B282E33E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26589"/>
                <a:ext cx="10515600" cy="1325563"/>
              </a:xfrm>
              <a:blipFill>
                <a:blip r:embed="rId5"/>
                <a:stretch>
                  <a:fillRect t="-11060" b="-235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7CFD49E-CB69-4DCE-8768-B5170961C52D}"/>
              </a:ext>
            </a:extLst>
          </p:cNvPr>
          <p:cNvSpPr txBox="1"/>
          <p:nvPr/>
        </p:nvSpPr>
        <p:spPr>
          <a:xfrm>
            <a:off x="4051429" y="1267340"/>
            <a:ext cx="4163479" cy="156966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Sketch the graphs of the equations that do not match to graphs labelling intersections with the axes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CE9C5B-2F72-4D78-83BB-12B37F792670}"/>
                  </a:ext>
                </a:extLst>
              </p:cNvPr>
              <p:cNvSpPr txBox="1"/>
              <p:nvPr/>
            </p:nvSpPr>
            <p:spPr>
              <a:xfrm>
                <a:off x="299045" y="5159773"/>
                <a:ext cx="17591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CE9C5B-2F72-4D78-83BB-12B37F7926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45" y="5159773"/>
                <a:ext cx="1759136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D77854-C973-44A3-A660-1C327C7E08E4}"/>
                  </a:ext>
                </a:extLst>
              </p:cNvPr>
              <p:cNvSpPr txBox="1"/>
              <p:nvPr/>
            </p:nvSpPr>
            <p:spPr>
              <a:xfrm>
                <a:off x="702372" y="6219714"/>
                <a:ext cx="17591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D77854-C973-44A3-A660-1C327C7E0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372" y="6219714"/>
                <a:ext cx="1759136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BC5969-C8A1-4532-8B58-BE4569722D82}"/>
                  </a:ext>
                </a:extLst>
              </p:cNvPr>
              <p:cNvSpPr txBox="1"/>
              <p:nvPr/>
            </p:nvSpPr>
            <p:spPr>
              <a:xfrm>
                <a:off x="2127427" y="5640192"/>
                <a:ext cx="175913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=2−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BC5969-C8A1-4532-8B58-BE4569722D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7427" y="5640192"/>
                <a:ext cx="1759135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2084D-439F-4FBB-91E4-F023C29AE7B8}"/>
                  </a:ext>
                </a:extLst>
              </p:cNvPr>
              <p:cNvSpPr txBox="1"/>
              <p:nvPr/>
            </p:nvSpPr>
            <p:spPr>
              <a:xfrm>
                <a:off x="8214908" y="6167006"/>
                <a:ext cx="17591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2084D-439F-4FBB-91E4-F023C29AE7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4908" y="6167006"/>
                <a:ext cx="1759136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4F8C4F-B630-4A71-9543-7A19F9F30D79}"/>
                  </a:ext>
                </a:extLst>
              </p:cNvPr>
              <p:cNvSpPr txBox="1"/>
              <p:nvPr/>
            </p:nvSpPr>
            <p:spPr>
              <a:xfrm>
                <a:off x="10192126" y="5640192"/>
                <a:ext cx="17591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4F8C4F-B630-4A71-9543-7A19F9F30D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2126" y="5640192"/>
                <a:ext cx="1759136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9DD64C-5698-4C8E-8B8F-AA54C6F9BF3E}"/>
                  </a:ext>
                </a:extLst>
              </p:cNvPr>
              <p:cNvSpPr txBox="1"/>
              <p:nvPr/>
            </p:nvSpPr>
            <p:spPr>
              <a:xfrm>
                <a:off x="8458308" y="5117779"/>
                <a:ext cx="17591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=3−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9DD64C-5698-4C8E-8B8F-AA54C6F9BF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8308" y="5117779"/>
                <a:ext cx="1759136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3625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2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  <p:bldP spid="12" grpId="0"/>
      <p:bldP spid="13" grpId="0"/>
      <p:bldP spid="16" grpId="0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23A5256-6E9E-4C2C-BA98-B73BE2B0E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16" y="1267354"/>
            <a:ext cx="3670374" cy="36629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77E15C-A2F4-4FD2-9A21-AF0D368F33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3239" y="1267340"/>
            <a:ext cx="3677774" cy="36629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0AA5CD-384C-4618-96FD-6DF9FB00B3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973" y="2987627"/>
            <a:ext cx="3670389" cy="366297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6FBD47-ACC4-43DD-B987-B6B282E33ED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26589"/>
                <a:ext cx="105156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6600" b="1" dirty="0"/>
                  <a:t>Set of graphs </a:t>
                </a:r>
                <a14:m>
                  <m:oMath xmlns:m="http://schemas.openxmlformats.org/officeDocument/2006/math">
                    <m:r>
                      <a:rPr lang="en-GB" sz="6600" b="1" i="1" smtClean="0"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endParaRPr lang="en-GB" sz="6600" b="1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6FBD47-ACC4-43DD-B987-B6B282E33E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26589"/>
                <a:ext cx="10515600" cy="1325563"/>
              </a:xfrm>
              <a:blipFill>
                <a:blip r:embed="rId5"/>
                <a:stretch>
                  <a:fillRect t="-11060" b="-235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7CFD49E-CB69-4DCE-8768-B5170961C52D}"/>
              </a:ext>
            </a:extLst>
          </p:cNvPr>
          <p:cNvSpPr txBox="1"/>
          <p:nvPr/>
        </p:nvSpPr>
        <p:spPr>
          <a:xfrm>
            <a:off x="4051429" y="1267340"/>
            <a:ext cx="4163479" cy="156966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Sketch the graphs of the equations that do not match to graphs labelling intersections with the axes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CE9C5B-2F72-4D78-83BB-12B37F792670}"/>
                  </a:ext>
                </a:extLst>
              </p:cNvPr>
              <p:cNvSpPr txBox="1"/>
              <p:nvPr/>
            </p:nvSpPr>
            <p:spPr>
              <a:xfrm>
                <a:off x="299045" y="5159773"/>
                <a:ext cx="17591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CE9C5B-2F72-4D78-83BB-12B37F7926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45" y="5159773"/>
                <a:ext cx="1759136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D77854-C973-44A3-A660-1C327C7E08E4}"/>
                  </a:ext>
                </a:extLst>
              </p:cNvPr>
              <p:cNvSpPr txBox="1"/>
              <p:nvPr/>
            </p:nvSpPr>
            <p:spPr>
              <a:xfrm>
                <a:off x="702372" y="6219714"/>
                <a:ext cx="17591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D77854-C973-44A3-A660-1C327C7E0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372" y="6219714"/>
                <a:ext cx="1759136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BC5969-C8A1-4532-8B58-BE4569722D82}"/>
                  </a:ext>
                </a:extLst>
              </p:cNvPr>
              <p:cNvSpPr txBox="1"/>
              <p:nvPr/>
            </p:nvSpPr>
            <p:spPr>
              <a:xfrm>
                <a:off x="2127427" y="5640192"/>
                <a:ext cx="175913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=2−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BC5969-C8A1-4532-8B58-BE4569722D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7427" y="5640192"/>
                <a:ext cx="1759135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2084D-439F-4FBB-91E4-F023C29AE7B8}"/>
                  </a:ext>
                </a:extLst>
              </p:cNvPr>
              <p:cNvSpPr txBox="1"/>
              <p:nvPr/>
            </p:nvSpPr>
            <p:spPr>
              <a:xfrm>
                <a:off x="8214908" y="6167006"/>
                <a:ext cx="17591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2084D-439F-4FBB-91E4-F023C29AE7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4908" y="6167006"/>
                <a:ext cx="1759136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4F8C4F-B630-4A71-9543-7A19F9F30D79}"/>
                  </a:ext>
                </a:extLst>
              </p:cNvPr>
              <p:cNvSpPr txBox="1"/>
              <p:nvPr/>
            </p:nvSpPr>
            <p:spPr>
              <a:xfrm>
                <a:off x="10192126" y="5640192"/>
                <a:ext cx="17591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4F8C4F-B630-4A71-9543-7A19F9F30D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2126" y="5640192"/>
                <a:ext cx="1759136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9DD64C-5698-4C8E-8B8F-AA54C6F9BF3E}"/>
                  </a:ext>
                </a:extLst>
              </p:cNvPr>
              <p:cNvSpPr txBox="1"/>
              <p:nvPr/>
            </p:nvSpPr>
            <p:spPr>
              <a:xfrm>
                <a:off x="8458308" y="5117779"/>
                <a:ext cx="17591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=3−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9DD64C-5698-4C8E-8B8F-AA54C6F9BF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8308" y="5117779"/>
                <a:ext cx="1759136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5750C378-D5AA-441B-B953-12A217270BCD}"/>
              </a:ext>
            </a:extLst>
          </p:cNvPr>
          <p:cNvSpPr txBox="1"/>
          <p:nvPr/>
        </p:nvSpPr>
        <p:spPr>
          <a:xfrm>
            <a:off x="4704704" y="1667449"/>
            <a:ext cx="2856926" cy="769441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FF0000"/>
                </a:solidFill>
              </a:rPr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400227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44444E-6 L -0.5039 -0.5169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95" y="-25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44444E-6 L 0.30104 -0.053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52" y="-2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3.7037E-6 L 0.52058 -0.53402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29" y="-26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6" grpId="0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2EFE0C0-9E1C-4029-8B88-2492B510FF9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25285"/>
                <a:ext cx="105156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6600" b="1" dirty="0"/>
                  <a:t>Blank axes for sketches </a:t>
                </a:r>
                <a14:m>
                  <m:oMath xmlns:m="http://schemas.openxmlformats.org/officeDocument/2006/math">
                    <m:r>
                      <a:rPr lang="en-GB" sz="6600" b="1" i="1" smtClean="0"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en-GB" sz="6600" b="1" dirty="0"/>
                  <a:t>:</a:t>
                </a: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2EFE0C0-9E1C-4029-8B88-2492B510FF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25285"/>
                <a:ext cx="10515600" cy="1325563"/>
              </a:xfrm>
              <a:blipFill>
                <a:blip r:embed="rId2"/>
                <a:stretch>
                  <a:fillRect t="-11060" b="-235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2739F791-E4E6-4080-A92B-CCF0E3BF9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99" y="1228514"/>
            <a:ext cx="5504201" cy="550420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B90F54A-42B6-43FB-9DC5-1B332BEBB471}"/>
                  </a:ext>
                </a:extLst>
              </p:cNvPr>
              <p:cNvSpPr txBox="1"/>
              <p:nvPr/>
            </p:nvSpPr>
            <p:spPr>
              <a:xfrm>
                <a:off x="838200" y="2123190"/>
                <a:ext cx="17591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B90F54A-42B6-43FB-9DC5-1B332BEBB4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123190"/>
                <a:ext cx="1759136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D06785A-E876-4C99-BA0E-3048A4CAA1E4}"/>
                  </a:ext>
                </a:extLst>
              </p:cNvPr>
              <p:cNvSpPr txBox="1"/>
              <p:nvPr/>
            </p:nvSpPr>
            <p:spPr>
              <a:xfrm>
                <a:off x="838199" y="5352938"/>
                <a:ext cx="17591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D06785A-E876-4C99-BA0E-3048A4CAA1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5352938"/>
                <a:ext cx="1759136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FA9D14B-1A09-49BA-B375-9E22B088E4EB}"/>
                  </a:ext>
                </a:extLst>
              </p:cNvPr>
              <p:cNvSpPr txBox="1"/>
              <p:nvPr/>
            </p:nvSpPr>
            <p:spPr>
              <a:xfrm>
                <a:off x="838200" y="3765170"/>
                <a:ext cx="17591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=3−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FA9D14B-1A09-49BA-B375-9E22B088E4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765170"/>
                <a:ext cx="1759136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28474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9BF788-70D3-4C21-B16A-A7A339BD0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569" y="1267340"/>
            <a:ext cx="3655648" cy="36629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F39D92-9D7F-4A5C-977F-B6EBD02AB7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0120" y="1267340"/>
            <a:ext cx="3662974" cy="36629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BC53EE-72F9-4FDF-B5FC-5891A358BE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1681" y="2987627"/>
            <a:ext cx="3662974" cy="366297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6FBD47-ACC4-43DD-B987-B6B282E33ED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26589"/>
                <a:ext cx="105156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6600" b="1" dirty="0"/>
                  <a:t>Set of graphs </a:t>
                </a:r>
                <a14:m>
                  <m:oMath xmlns:m="http://schemas.openxmlformats.org/officeDocument/2006/math">
                    <m:r>
                      <a:rPr lang="en-GB" sz="6600" b="1" i="1" smtClean="0"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endParaRPr lang="en-GB" sz="6600" b="1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6FBD47-ACC4-43DD-B987-B6B282E33E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26589"/>
                <a:ext cx="10515600" cy="1325563"/>
              </a:xfrm>
              <a:blipFill>
                <a:blip r:embed="rId5"/>
                <a:stretch>
                  <a:fillRect t="-11060" b="-235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7CFD49E-CB69-4DCE-8768-B5170961C52D}"/>
              </a:ext>
            </a:extLst>
          </p:cNvPr>
          <p:cNvSpPr txBox="1"/>
          <p:nvPr/>
        </p:nvSpPr>
        <p:spPr>
          <a:xfrm>
            <a:off x="4051429" y="1267340"/>
            <a:ext cx="4163479" cy="156966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Sketch the graphs of the equations that do not match to graphs labelling intersections with the axes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CE9C5B-2F72-4D78-83BB-12B37F792670}"/>
                  </a:ext>
                </a:extLst>
              </p:cNvPr>
              <p:cNvSpPr txBox="1"/>
              <p:nvPr/>
            </p:nvSpPr>
            <p:spPr>
              <a:xfrm>
                <a:off x="299045" y="5159773"/>
                <a:ext cx="17591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CE9C5B-2F72-4D78-83BB-12B37F7926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45" y="5159773"/>
                <a:ext cx="1759136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D77854-C973-44A3-A660-1C327C7E08E4}"/>
                  </a:ext>
                </a:extLst>
              </p:cNvPr>
              <p:cNvSpPr txBox="1"/>
              <p:nvPr/>
            </p:nvSpPr>
            <p:spPr>
              <a:xfrm>
                <a:off x="702372" y="6219714"/>
                <a:ext cx="17591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D77854-C973-44A3-A660-1C327C7E0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372" y="6219714"/>
                <a:ext cx="1759136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BC5969-C8A1-4532-8B58-BE4569722D82}"/>
                  </a:ext>
                </a:extLst>
              </p:cNvPr>
              <p:cNvSpPr txBox="1"/>
              <p:nvPr/>
            </p:nvSpPr>
            <p:spPr>
              <a:xfrm>
                <a:off x="2127427" y="5640192"/>
                <a:ext cx="175913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=1−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BC5969-C8A1-4532-8B58-BE4569722D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7427" y="5640192"/>
                <a:ext cx="1759135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2084D-439F-4FBB-91E4-F023C29AE7B8}"/>
                  </a:ext>
                </a:extLst>
              </p:cNvPr>
              <p:cNvSpPr txBox="1"/>
              <p:nvPr/>
            </p:nvSpPr>
            <p:spPr>
              <a:xfrm>
                <a:off x="8214908" y="6167006"/>
                <a:ext cx="17591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=2−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2084D-439F-4FBB-91E4-F023C29AE7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4908" y="6167006"/>
                <a:ext cx="1759136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4F8C4F-B630-4A71-9543-7A19F9F30D79}"/>
                  </a:ext>
                </a:extLst>
              </p:cNvPr>
              <p:cNvSpPr txBox="1"/>
              <p:nvPr/>
            </p:nvSpPr>
            <p:spPr>
              <a:xfrm>
                <a:off x="10192126" y="5640192"/>
                <a:ext cx="17591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4F8C4F-B630-4A71-9543-7A19F9F30D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2126" y="5640192"/>
                <a:ext cx="1759136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9DD64C-5698-4C8E-8B8F-AA54C6F9BF3E}"/>
                  </a:ext>
                </a:extLst>
              </p:cNvPr>
              <p:cNvSpPr txBox="1"/>
              <p:nvPr/>
            </p:nvSpPr>
            <p:spPr>
              <a:xfrm>
                <a:off x="8458308" y="5117779"/>
                <a:ext cx="175913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=3−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9DD64C-5698-4C8E-8B8F-AA54C6F9BF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8308" y="5117779"/>
                <a:ext cx="1759135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9568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2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  <p:bldP spid="12" grpId="0"/>
      <p:bldP spid="13" grpId="0"/>
      <p:bldP spid="16" grpId="0"/>
      <p:bldP spid="17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9BF788-70D3-4C21-B16A-A7A339BD0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569" y="1267340"/>
            <a:ext cx="3655648" cy="36629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F39D92-9D7F-4A5C-977F-B6EBD02AB7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0120" y="1267340"/>
            <a:ext cx="3662974" cy="36629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BC53EE-72F9-4FDF-B5FC-5891A358BE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1681" y="2987627"/>
            <a:ext cx="3662974" cy="366297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6FBD47-ACC4-43DD-B987-B6B282E33ED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26589"/>
                <a:ext cx="105156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6600" b="1" dirty="0"/>
                  <a:t>Set of graphs </a:t>
                </a:r>
                <a14:m>
                  <m:oMath xmlns:m="http://schemas.openxmlformats.org/officeDocument/2006/math">
                    <m:r>
                      <a:rPr lang="en-GB" sz="6600" b="1" i="1" smtClean="0"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endParaRPr lang="en-GB" sz="6600" b="1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6FBD47-ACC4-43DD-B987-B6B282E33E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26589"/>
                <a:ext cx="10515600" cy="1325563"/>
              </a:xfrm>
              <a:blipFill>
                <a:blip r:embed="rId5"/>
                <a:stretch>
                  <a:fillRect t="-11060" b="-235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7CFD49E-CB69-4DCE-8768-B5170961C52D}"/>
              </a:ext>
            </a:extLst>
          </p:cNvPr>
          <p:cNvSpPr txBox="1"/>
          <p:nvPr/>
        </p:nvSpPr>
        <p:spPr>
          <a:xfrm>
            <a:off x="4051429" y="1267340"/>
            <a:ext cx="4163479" cy="156966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Sketch the graphs of the equations that do not match to graphs labelling intersections with the axes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CE9C5B-2F72-4D78-83BB-12B37F792670}"/>
                  </a:ext>
                </a:extLst>
              </p:cNvPr>
              <p:cNvSpPr txBox="1"/>
              <p:nvPr/>
            </p:nvSpPr>
            <p:spPr>
              <a:xfrm>
                <a:off x="299045" y="5159773"/>
                <a:ext cx="17591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CE9C5B-2F72-4D78-83BB-12B37F7926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45" y="5159773"/>
                <a:ext cx="1759136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D77854-C973-44A3-A660-1C327C7E08E4}"/>
                  </a:ext>
                </a:extLst>
              </p:cNvPr>
              <p:cNvSpPr txBox="1"/>
              <p:nvPr/>
            </p:nvSpPr>
            <p:spPr>
              <a:xfrm>
                <a:off x="702372" y="6219714"/>
                <a:ext cx="17591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D77854-C973-44A3-A660-1C327C7E0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372" y="6219714"/>
                <a:ext cx="1759136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BC5969-C8A1-4532-8B58-BE4569722D82}"/>
                  </a:ext>
                </a:extLst>
              </p:cNvPr>
              <p:cNvSpPr txBox="1"/>
              <p:nvPr/>
            </p:nvSpPr>
            <p:spPr>
              <a:xfrm>
                <a:off x="2127427" y="5640192"/>
                <a:ext cx="175913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=1−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BC5969-C8A1-4532-8B58-BE4569722D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7427" y="5640192"/>
                <a:ext cx="1759135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2084D-439F-4FBB-91E4-F023C29AE7B8}"/>
                  </a:ext>
                </a:extLst>
              </p:cNvPr>
              <p:cNvSpPr txBox="1"/>
              <p:nvPr/>
            </p:nvSpPr>
            <p:spPr>
              <a:xfrm>
                <a:off x="8214908" y="6167006"/>
                <a:ext cx="17591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=2−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2084D-439F-4FBB-91E4-F023C29AE7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4908" y="6167006"/>
                <a:ext cx="1759136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4F8C4F-B630-4A71-9543-7A19F9F30D79}"/>
                  </a:ext>
                </a:extLst>
              </p:cNvPr>
              <p:cNvSpPr txBox="1"/>
              <p:nvPr/>
            </p:nvSpPr>
            <p:spPr>
              <a:xfrm>
                <a:off x="10192126" y="5640192"/>
                <a:ext cx="17591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4F8C4F-B630-4A71-9543-7A19F9F30D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2126" y="5640192"/>
                <a:ext cx="1759136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9DD64C-5698-4C8E-8B8F-AA54C6F9BF3E}"/>
                  </a:ext>
                </a:extLst>
              </p:cNvPr>
              <p:cNvSpPr txBox="1"/>
              <p:nvPr/>
            </p:nvSpPr>
            <p:spPr>
              <a:xfrm>
                <a:off x="8458308" y="5117779"/>
                <a:ext cx="175913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=3−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9DD64C-5698-4C8E-8B8F-AA54C6F9BF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8308" y="5117779"/>
                <a:ext cx="1759135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B71A14DE-6C7F-424F-AEF3-4A254EE57C62}"/>
              </a:ext>
            </a:extLst>
          </p:cNvPr>
          <p:cNvSpPr txBox="1"/>
          <p:nvPr/>
        </p:nvSpPr>
        <p:spPr>
          <a:xfrm>
            <a:off x="4704704" y="1667449"/>
            <a:ext cx="2856926" cy="769441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FF0000"/>
                </a:solidFill>
              </a:rPr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181604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7037E-6 L 0.14428 -0.25047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4" y="-1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3.7037E-6 L -0.33021 -0.22893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10" y="-11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3.7037E-6 L 0.00013 -0.39954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  <p:bldP spid="18" grpId="0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2EFE0C0-9E1C-4029-8B88-2492B510FF9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25285"/>
                <a:ext cx="105156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6600" b="1" dirty="0"/>
                  <a:t>Blank axes for sketches </a:t>
                </a:r>
                <a14:m>
                  <m:oMath xmlns:m="http://schemas.openxmlformats.org/officeDocument/2006/math">
                    <m:r>
                      <a:rPr lang="en-GB" sz="6600" b="1" i="1" smtClean="0"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r>
                  <a:rPr lang="en-GB" sz="6600" b="1" dirty="0"/>
                  <a:t>:</a:t>
                </a: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2EFE0C0-9E1C-4029-8B88-2492B510FF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25285"/>
                <a:ext cx="10515600" cy="1325563"/>
              </a:xfrm>
              <a:blipFill>
                <a:blip r:embed="rId2"/>
                <a:stretch>
                  <a:fillRect t="-11060" b="-235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2739F791-E4E6-4080-A92B-CCF0E3BF9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99" y="1228514"/>
            <a:ext cx="5504201" cy="550420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53E3F5D-79B1-4160-8142-48B9600DFB88}"/>
                  </a:ext>
                </a:extLst>
              </p:cNvPr>
              <p:cNvSpPr txBox="1"/>
              <p:nvPr/>
            </p:nvSpPr>
            <p:spPr>
              <a:xfrm>
                <a:off x="1001482" y="3765170"/>
                <a:ext cx="17591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53E3F5D-79B1-4160-8142-48B9600DF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482" y="3765170"/>
                <a:ext cx="1759136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375D4B0-1011-4D8F-B1E0-AAD0064CD67C}"/>
                  </a:ext>
                </a:extLst>
              </p:cNvPr>
              <p:cNvSpPr txBox="1"/>
              <p:nvPr/>
            </p:nvSpPr>
            <p:spPr>
              <a:xfrm>
                <a:off x="1001483" y="2392565"/>
                <a:ext cx="175913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=1−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375D4B0-1011-4D8F-B1E0-AAD0064CD6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483" y="2392565"/>
                <a:ext cx="1759135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FCAC18A-D2D7-4C4B-8AA5-7D85A44E4C3A}"/>
                  </a:ext>
                </a:extLst>
              </p:cNvPr>
              <p:cNvSpPr txBox="1"/>
              <p:nvPr/>
            </p:nvSpPr>
            <p:spPr>
              <a:xfrm>
                <a:off x="1001482" y="5137774"/>
                <a:ext cx="17591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=2−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FCAC18A-D2D7-4C4B-8AA5-7D85A44E4C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482" y="5137774"/>
                <a:ext cx="1759136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94744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768769C-DB72-4E69-963A-130353580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4513" y="3092600"/>
            <a:ext cx="3662974" cy="36556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C43491-ED91-4639-8FC1-02E53B0F08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242" y="1267340"/>
            <a:ext cx="3662974" cy="36629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6694D6-042D-48E0-8AEA-96A0B1DB9D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0121" y="1267340"/>
            <a:ext cx="3635831" cy="365052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6FBD47-ACC4-43DD-B987-B6B282E33ED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26589"/>
                <a:ext cx="105156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6600" b="1" dirty="0"/>
                  <a:t>Set of graphs </a:t>
                </a:r>
                <a14:m>
                  <m:oMath xmlns:m="http://schemas.openxmlformats.org/officeDocument/2006/math">
                    <m:r>
                      <a:rPr lang="en-GB" sz="6600" b="1" i="1" smtClean="0">
                        <a:latin typeface="Cambria Math" panose="02040503050406030204" pitchFamily="18" charset="0"/>
                      </a:rPr>
                      <m:t>𝟕</m:t>
                    </m:r>
                  </m:oMath>
                </a14:m>
                <a:endParaRPr lang="en-GB" sz="6600" b="1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6FBD47-ACC4-43DD-B987-B6B282E33E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26589"/>
                <a:ext cx="10515600" cy="1325563"/>
              </a:xfrm>
              <a:blipFill>
                <a:blip r:embed="rId5"/>
                <a:stretch>
                  <a:fillRect t="-11060" b="-235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7CFD49E-CB69-4DCE-8768-B5170961C52D}"/>
              </a:ext>
            </a:extLst>
          </p:cNvPr>
          <p:cNvSpPr txBox="1"/>
          <p:nvPr/>
        </p:nvSpPr>
        <p:spPr>
          <a:xfrm>
            <a:off x="4051429" y="1267340"/>
            <a:ext cx="4163479" cy="156966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Sketch the graphs of the equations that do not match to graphs labelling intersections with the axes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CE9C5B-2F72-4D78-83BB-12B37F792670}"/>
                  </a:ext>
                </a:extLst>
              </p:cNvPr>
              <p:cNvSpPr txBox="1"/>
              <p:nvPr/>
            </p:nvSpPr>
            <p:spPr>
              <a:xfrm>
                <a:off x="299045" y="5159773"/>
                <a:ext cx="178196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CE9C5B-2F72-4D78-83BB-12B37F7926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45" y="5159773"/>
                <a:ext cx="1781963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D77854-C973-44A3-A660-1C327C7E08E4}"/>
                  </a:ext>
                </a:extLst>
              </p:cNvPr>
              <p:cNvSpPr txBox="1"/>
              <p:nvPr/>
            </p:nvSpPr>
            <p:spPr>
              <a:xfrm>
                <a:off x="702372" y="6219714"/>
                <a:ext cx="17591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D77854-C973-44A3-A660-1C327C7E0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372" y="6219714"/>
                <a:ext cx="1759136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BC5969-C8A1-4532-8B58-BE4569722D82}"/>
                  </a:ext>
                </a:extLst>
              </p:cNvPr>
              <p:cNvSpPr txBox="1"/>
              <p:nvPr/>
            </p:nvSpPr>
            <p:spPr>
              <a:xfrm>
                <a:off x="2127427" y="5640192"/>
                <a:ext cx="158319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=2−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BC5969-C8A1-4532-8B58-BE4569722D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7427" y="5640192"/>
                <a:ext cx="1583190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2084D-439F-4FBB-91E4-F023C29AE7B8}"/>
                  </a:ext>
                </a:extLst>
              </p:cNvPr>
              <p:cNvSpPr txBox="1"/>
              <p:nvPr/>
            </p:nvSpPr>
            <p:spPr>
              <a:xfrm>
                <a:off x="8214908" y="6167006"/>
                <a:ext cx="17591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2084D-439F-4FBB-91E4-F023C29AE7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4908" y="6167006"/>
                <a:ext cx="1759136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4F8C4F-B630-4A71-9543-7A19F9F30D79}"/>
                  </a:ext>
                </a:extLst>
              </p:cNvPr>
              <p:cNvSpPr txBox="1"/>
              <p:nvPr/>
            </p:nvSpPr>
            <p:spPr>
              <a:xfrm>
                <a:off x="10192126" y="5640192"/>
                <a:ext cx="17591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4F8C4F-B630-4A71-9543-7A19F9F30D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2126" y="5640192"/>
                <a:ext cx="1759136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9DD64C-5698-4C8E-8B8F-AA54C6F9BF3E}"/>
                  </a:ext>
                </a:extLst>
              </p:cNvPr>
              <p:cNvSpPr txBox="1"/>
              <p:nvPr/>
            </p:nvSpPr>
            <p:spPr>
              <a:xfrm>
                <a:off x="8458308" y="5117779"/>
                <a:ext cx="202683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9DD64C-5698-4C8E-8B8F-AA54C6F9BF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8308" y="5117779"/>
                <a:ext cx="2026837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2450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2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  <p:bldP spid="12" grpId="0"/>
      <p:bldP spid="13" grpId="0"/>
      <p:bldP spid="16" grpId="0"/>
      <p:bldP spid="17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E1EB8F5-D2F8-4877-B36C-2052116BD8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4513" y="3092600"/>
            <a:ext cx="3662974" cy="36556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C43491-ED91-4639-8FC1-02E53B0F08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242" y="1267340"/>
            <a:ext cx="3662974" cy="36629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6694D6-042D-48E0-8AEA-96A0B1DB9D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0121" y="1267340"/>
            <a:ext cx="3635831" cy="365052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6FBD47-ACC4-43DD-B987-B6B282E33ED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26589"/>
                <a:ext cx="105156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6600" b="1" dirty="0"/>
                  <a:t>Set of graphs </a:t>
                </a:r>
                <a14:m>
                  <m:oMath xmlns:m="http://schemas.openxmlformats.org/officeDocument/2006/math">
                    <m:r>
                      <a:rPr lang="en-GB" sz="6600" b="1" i="1" smtClean="0">
                        <a:latin typeface="Cambria Math" panose="02040503050406030204" pitchFamily="18" charset="0"/>
                      </a:rPr>
                      <m:t>𝟕</m:t>
                    </m:r>
                  </m:oMath>
                </a14:m>
                <a:endParaRPr lang="en-GB" sz="6600" b="1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6FBD47-ACC4-43DD-B987-B6B282E33E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26589"/>
                <a:ext cx="10515600" cy="1325563"/>
              </a:xfrm>
              <a:blipFill>
                <a:blip r:embed="rId5"/>
                <a:stretch>
                  <a:fillRect t="-11060" b="-235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7CFD49E-CB69-4DCE-8768-B5170961C52D}"/>
              </a:ext>
            </a:extLst>
          </p:cNvPr>
          <p:cNvSpPr txBox="1"/>
          <p:nvPr/>
        </p:nvSpPr>
        <p:spPr>
          <a:xfrm>
            <a:off x="4051429" y="1267340"/>
            <a:ext cx="4163479" cy="156966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Sketch the graphs of the equations that do not match to graphs labelling intersections with the axes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CE9C5B-2F72-4D78-83BB-12B37F792670}"/>
                  </a:ext>
                </a:extLst>
              </p:cNvPr>
              <p:cNvSpPr txBox="1"/>
              <p:nvPr/>
            </p:nvSpPr>
            <p:spPr>
              <a:xfrm>
                <a:off x="299045" y="5159773"/>
                <a:ext cx="178196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CE9C5B-2F72-4D78-83BB-12B37F7926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45" y="5159773"/>
                <a:ext cx="1781963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D77854-C973-44A3-A660-1C327C7E08E4}"/>
                  </a:ext>
                </a:extLst>
              </p:cNvPr>
              <p:cNvSpPr txBox="1"/>
              <p:nvPr/>
            </p:nvSpPr>
            <p:spPr>
              <a:xfrm>
                <a:off x="702372" y="6219714"/>
                <a:ext cx="17591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D77854-C973-44A3-A660-1C327C7E0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372" y="6219714"/>
                <a:ext cx="1759136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BC5969-C8A1-4532-8B58-BE4569722D82}"/>
                  </a:ext>
                </a:extLst>
              </p:cNvPr>
              <p:cNvSpPr txBox="1"/>
              <p:nvPr/>
            </p:nvSpPr>
            <p:spPr>
              <a:xfrm>
                <a:off x="2127427" y="5640192"/>
                <a:ext cx="158319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=2−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BC5969-C8A1-4532-8B58-BE4569722D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7427" y="5640192"/>
                <a:ext cx="1583190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2084D-439F-4FBB-91E4-F023C29AE7B8}"/>
                  </a:ext>
                </a:extLst>
              </p:cNvPr>
              <p:cNvSpPr txBox="1"/>
              <p:nvPr/>
            </p:nvSpPr>
            <p:spPr>
              <a:xfrm>
                <a:off x="8214908" y="6167006"/>
                <a:ext cx="17591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2084D-439F-4FBB-91E4-F023C29AE7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4908" y="6167006"/>
                <a:ext cx="1759136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4F8C4F-B630-4A71-9543-7A19F9F30D79}"/>
                  </a:ext>
                </a:extLst>
              </p:cNvPr>
              <p:cNvSpPr txBox="1"/>
              <p:nvPr/>
            </p:nvSpPr>
            <p:spPr>
              <a:xfrm>
                <a:off x="10192126" y="5640192"/>
                <a:ext cx="17591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4F8C4F-B630-4A71-9543-7A19F9F30D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2126" y="5640192"/>
                <a:ext cx="1759136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9DD64C-5698-4C8E-8B8F-AA54C6F9BF3E}"/>
                  </a:ext>
                </a:extLst>
              </p:cNvPr>
              <p:cNvSpPr txBox="1"/>
              <p:nvPr/>
            </p:nvSpPr>
            <p:spPr>
              <a:xfrm>
                <a:off x="8458308" y="5117779"/>
                <a:ext cx="202683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9DD64C-5698-4C8E-8B8F-AA54C6F9BF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8308" y="5117779"/>
                <a:ext cx="2026837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4085F6D4-D8F2-4DB0-8165-01CB11B6CA1D}"/>
              </a:ext>
            </a:extLst>
          </p:cNvPr>
          <p:cNvSpPr txBox="1"/>
          <p:nvPr/>
        </p:nvSpPr>
        <p:spPr>
          <a:xfrm>
            <a:off x="4704704" y="1667449"/>
            <a:ext cx="2856926" cy="769441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FF0000"/>
                </a:solidFill>
              </a:rPr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300942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7037E-6 L 0.14427 -0.25486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4" y="-1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7037E-6 L -0.21744 -0.24005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72" y="-12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3.7037E-6 L -0.00768 -0.32916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1" y="-16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  <p:bldP spid="18" grpId="0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2EFE0C0-9E1C-4029-8B88-2492B510FF9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25285"/>
                <a:ext cx="105156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6600" b="1" dirty="0"/>
                  <a:t>Blank axes for sketches </a:t>
                </a:r>
                <a14:m>
                  <m:oMath xmlns:m="http://schemas.openxmlformats.org/officeDocument/2006/math">
                    <m:r>
                      <a:rPr lang="en-GB" sz="6600" b="1" i="1" smtClean="0">
                        <a:latin typeface="Cambria Math" panose="02040503050406030204" pitchFamily="18" charset="0"/>
                      </a:rPr>
                      <m:t>𝟕</m:t>
                    </m:r>
                  </m:oMath>
                </a14:m>
                <a:r>
                  <a:rPr lang="en-GB" sz="6600" b="1" dirty="0"/>
                  <a:t>:</a:t>
                </a: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2EFE0C0-9E1C-4029-8B88-2492B510FF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25285"/>
                <a:ext cx="10515600" cy="1325563"/>
              </a:xfrm>
              <a:blipFill>
                <a:blip r:embed="rId2"/>
                <a:stretch>
                  <a:fillRect t="-11060" b="-235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2739F791-E4E6-4080-A92B-CCF0E3BF9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99" y="1228514"/>
            <a:ext cx="5504201" cy="550420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79EAE6B-1473-4321-B884-2BACF48B5F40}"/>
                  </a:ext>
                </a:extLst>
              </p:cNvPr>
              <p:cNvSpPr txBox="1"/>
              <p:nvPr/>
            </p:nvSpPr>
            <p:spPr>
              <a:xfrm>
                <a:off x="913510" y="3765170"/>
                <a:ext cx="17591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79EAE6B-1473-4321-B884-2BACF48B5F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510" y="3765170"/>
                <a:ext cx="1759136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3C78A64-0146-486F-B449-9D489B77D9F5}"/>
                  </a:ext>
                </a:extLst>
              </p:cNvPr>
              <p:cNvSpPr txBox="1"/>
              <p:nvPr/>
            </p:nvSpPr>
            <p:spPr>
              <a:xfrm>
                <a:off x="1001483" y="2123190"/>
                <a:ext cx="158319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=2−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3C78A64-0146-486F-B449-9D489B77D9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483" y="2123190"/>
                <a:ext cx="1583190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3C0775B-BFA1-4C33-8EEC-532F54895E10}"/>
                  </a:ext>
                </a:extLst>
              </p:cNvPr>
              <p:cNvSpPr txBox="1"/>
              <p:nvPr/>
            </p:nvSpPr>
            <p:spPr>
              <a:xfrm>
                <a:off x="913510" y="5407150"/>
                <a:ext cx="17591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3C0775B-BFA1-4C33-8EEC-532F54895E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510" y="5407150"/>
                <a:ext cx="1759136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50435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7D55847-E84C-4516-81B2-B6543BD8C5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863" y="1267340"/>
            <a:ext cx="3692694" cy="36629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BC0D64-CE56-4918-85B0-ADC257241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5780" y="1267340"/>
            <a:ext cx="3685174" cy="36629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E71CFE-4BE2-4C33-9F78-89BDFEDC8D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7113" y="2987627"/>
            <a:ext cx="3677774" cy="366297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6FBD47-ACC4-43DD-B987-B6B282E33ED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26589"/>
                <a:ext cx="105156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6600" b="1" dirty="0"/>
                  <a:t>Set of graphs </a:t>
                </a:r>
                <a14:m>
                  <m:oMath xmlns:m="http://schemas.openxmlformats.org/officeDocument/2006/math">
                    <m:r>
                      <a:rPr lang="en-GB" sz="6600" b="1" i="1" smtClean="0">
                        <a:latin typeface="Cambria Math" panose="02040503050406030204" pitchFamily="18" charset="0"/>
                      </a:rPr>
                      <m:t>𝟖</m:t>
                    </m:r>
                  </m:oMath>
                </a14:m>
                <a:endParaRPr lang="en-GB" sz="6600" b="1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6FBD47-ACC4-43DD-B987-B6B282E33E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26589"/>
                <a:ext cx="10515600" cy="1325563"/>
              </a:xfrm>
              <a:blipFill>
                <a:blip r:embed="rId5"/>
                <a:stretch>
                  <a:fillRect t="-11060" b="-235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7CFD49E-CB69-4DCE-8768-B5170961C52D}"/>
              </a:ext>
            </a:extLst>
          </p:cNvPr>
          <p:cNvSpPr txBox="1"/>
          <p:nvPr/>
        </p:nvSpPr>
        <p:spPr>
          <a:xfrm>
            <a:off x="4051429" y="1267340"/>
            <a:ext cx="4163479" cy="156966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Sketch the graphs of the equations that do not match to graphs labelling intersections with the axes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CE9C5B-2F72-4D78-83BB-12B37F792670}"/>
                  </a:ext>
                </a:extLst>
              </p:cNvPr>
              <p:cNvSpPr txBox="1"/>
              <p:nvPr/>
            </p:nvSpPr>
            <p:spPr>
              <a:xfrm>
                <a:off x="299045" y="5159773"/>
                <a:ext cx="213673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CE9C5B-2F72-4D78-83BB-12B37F7926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45" y="5159773"/>
                <a:ext cx="2136739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D77854-C973-44A3-A660-1C327C7E08E4}"/>
                  </a:ext>
                </a:extLst>
              </p:cNvPr>
              <p:cNvSpPr txBox="1"/>
              <p:nvPr/>
            </p:nvSpPr>
            <p:spPr>
              <a:xfrm>
                <a:off x="702372" y="6219714"/>
                <a:ext cx="113999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D77854-C973-44A3-A660-1C327C7E0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372" y="6219714"/>
                <a:ext cx="1139992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BC5969-C8A1-4532-8B58-BE4569722D82}"/>
                  </a:ext>
                </a:extLst>
              </p:cNvPr>
              <p:cNvSpPr txBox="1"/>
              <p:nvPr/>
            </p:nvSpPr>
            <p:spPr>
              <a:xfrm>
                <a:off x="2127427" y="5640192"/>
                <a:ext cx="17591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=2−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BC5969-C8A1-4532-8B58-BE4569722D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7427" y="5640192"/>
                <a:ext cx="1759136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2084D-439F-4FBB-91E4-F023C29AE7B8}"/>
                  </a:ext>
                </a:extLst>
              </p:cNvPr>
              <p:cNvSpPr txBox="1"/>
              <p:nvPr/>
            </p:nvSpPr>
            <p:spPr>
              <a:xfrm>
                <a:off x="8214908" y="6167006"/>
                <a:ext cx="1193019" cy="4356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2084D-439F-4FBB-91E4-F023C29AE7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4908" y="6167006"/>
                <a:ext cx="1193019" cy="43569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4F8C4F-B630-4A71-9543-7A19F9F30D79}"/>
                  </a:ext>
                </a:extLst>
              </p:cNvPr>
              <p:cNvSpPr txBox="1"/>
              <p:nvPr/>
            </p:nvSpPr>
            <p:spPr>
              <a:xfrm>
                <a:off x="10192126" y="5640192"/>
                <a:ext cx="1284711" cy="8093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4F8C4F-B630-4A71-9543-7A19F9F30D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2126" y="5640192"/>
                <a:ext cx="1284711" cy="80938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9DD64C-5698-4C8E-8B8F-AA54C6F9BF3E}"/>
                  </a:ext>
                </a:extLst>
              </p:cNvPr>
              <p:cNvSpPr txBox="1"/>
              <p:nvPr/>
            </p:nvSpPr>
            <p:spPr>
              <a:xfrm>
                <a:off x="8458308" y="5117779"/>
                <a:ext cx="957185" cy="8093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9DD64C-5698-4C8E-8B8F-AA54C6F9BF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8308" y="5117779"/>
                <a:ext cx="957185" cy="80938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276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2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  <p:bldP spid="12" grpId="0"/>
      <p:bldP spid="13" grpId="0"/>
      <p:bldP spid="16" grpId="0"/>
      <p:bldP spid="17" grpId="0"/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7D55847-E84C-4516-81B2-B6543BD8C5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863" y="1267340"/>
            <a:ext cx="3692694" cy="36629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BC0D64-CE56-4918-85B0-ADC257241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5780" y="1267340"/>
            <a:ext cx="3685174" cy="36629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E71CFE-4BE2-4C33-9F78-89BDFEDC8D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7113" y="2987627"/>
            <a:ext cx="3677774" cy="366297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6FBD47-ACC4-43DD-B987-B6B282E33ED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26589"/>
                <a:ext cx="105156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6600" b="1" dirty="0"/>
                  <a:t>Set of graphs </a:t>
                </a:r>
                <a14:m>
                  <m:oMath xmlns:m="http://schemas.openxmlformats.org/officeDocument/2006/math">
                    <m:r>
                      <a:rPr lang="en-GB" sz="6600" b="1" i="1" smtClean="0">
                        <a:latin typeface="Cambria Math" panose="02040503050406030204" pitchFamily="18" charset="0"/>
                      </a:rPr>
                      <m:t>𝟖</m:t>
                    </m:r>
                  </m:oMath>
                </a14:m>
                <a:endParaRPr lang="en-GB" sz="6600" b="1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96FBD47-ACC4-43DD-B987-B6B282E33E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26589"/>
                <a:ext cx="10515600" cy="1325563"/>
              </a:xfrm>
              <a:blipFill>
                <a:blip r:embed="rId5"/>
                <a:stretch>
                  <a:fillRect t="-11060" b="-235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7CFD49E-CB69-4DCE-8768-B5170961C52D}"/>
              </a:ext>
            </a:extLst>
          </p:cNvPr>
          <p:cNvSpPr txBox="1"/>
          <p:nvPr/>
        </p:nvSpPr>
        <p:spPr>
          <a:xfrm>
            <a:off x="4051429" y="1267340"/>
            <a:ext cx="4163479" cy="156966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Sketch the graphs of the equations that do not match to graphs labelling intersections with the axes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CE9C5B-2F72-4D78-83BB-12B37F792670}"/>
                  </a:ext>
                </a:extLst>
              </p:cNvPr>
              <p:cNvSpPr txBox="1"/>
              <p:nvPr/>
            </p:nvSpPr>
            <p:spPr>
              <a:xfrm>
                <a:off x="299045" y="5159773"/>
                <a:ext cx="213673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CE9C5B-2F72-4D78-83BB-12B37F7926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45" y="5159773"/>
                <a:ext cx="2136739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D77854-C973-44A3-A660-1C327C7E08E4}"/>
                  </a:ext>
                </a:extLst>
              </p:cNvPr>
              <p:cNvSpPr txBox="1"/>
              <p:nvPr/>
            </p:nvSpPr>
            <p:spPr>
              <a:xfrm>
                <a:off x="702372" y="6219714"/>
                <a:ext cx="113999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D77854-C973-44A3-A660-1C327C7E0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372" y="6219714"/>
                <a:ext cx="1139992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BC5969-C8A1-4532-8B58-BE4569722D82}"/>
                  </a:ext>
                </a:extLst>
              </p:cNvPr>
              <p:cNvSpPr txBox="1"/>
              <p:nvPr/>
            </p:nvSpPr>
            <p:spPr>
              <a:xfrm>
                <a:off x="2127427" y="5640192"/>
                <a:ext cx="175913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=2−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BC5969-C8A1-4532-8B58-BE4569722D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7427" y="5640192"/>
                <a:ext cx="1759135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2084D-439F-4FBB-91E4-F023C29AE7B8}"/>
                  </a:ext>
                </a:extLst>
              </p:cNvPr>
              <p:cNvSpPr txBox="1"/>
              <p:nvPr/>
            </p:nvSpPr>
            <p:spPr>
              <a:xfrm>
                <a:off x="8214908" y="6167006"/>
                <a:ext cx="1193019" cy="4356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2084D-439F-4FBB-91E4-F023C29AE7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4908" y="6167006"/>
                <a:ext cx="1193019" cy="43569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4F8C4F-B630-4A71-9543-7A19F9F30D79}"/>
                  </a:ext>
                </a:extLst>
              </p:cNvPr>
              <p:cNvSpPr txBox="1"/>
              <p:nvPr/>
            </p:nvSpPr>
            <p:spPr>
              <a:xfrm>
                <a:off x="10192126" y="5640192"/>
                <a:ext cx="1284711" cy="8093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4F8C4F-B630-4A71-9543-7A19F9F30D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2126" y="5640192"/>
                <a:ext cx="1284711" cy="80938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9DD64C-5698-4C8E-8B8F-AA54C6F9BF3E}"/>
                  </a:ext>
                </a:extLst>
              </p:cNvPr>
              <p:cNvSpPr txBox="1"/>
              <p:nvPr/>
            </p:nvSpPr>
            <p:spPr>
              <a:xfrm>
                <a:off x="8458308" y="5117779"/>
                <a:ext cx="957185" cy="8093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F9DD64C-5698-4C8E-8B8F-AA54C6F9BF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8308" y="5117779"/>
                <a:ext cx="957185" cy="80938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CC708E38-DF9D-4D1F-A655-F33EE74C3311}"/>
              </a:ext>
            </a:extLst>
          </p:cNvPr>
          <p:cNvSpPr txBox="1"/>
          <p:nvPr/>
        </p:nvSpPr>
        <p:spPr>
          <a:xfrm>
            <a:off x="4704704" y="1667449"/>
            <a:ext cx="2856926" cy="769441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FF0000"/>
                </a:solidFill>
              </a:rPr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745712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4.07407E-6 L -0.50521 -0.28819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260" y="-14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3.7037E-6 L 0.41901 3.7037E-6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4.44444E-6 L 0.81784 -0.58287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85" y="-2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8" grpId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2EFE0C0-9E1C-4029-8B88-2492B510FF9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125285"/>
                <a:ext cx="105156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GB" sz="6600" b="1" dirty="0"/>
                  <a:t>Blank axes for sketches </a:t>
                </a:r>
                <a14:m>
                  <m:oMath xmlns:m="http://schemas.openxmlformats.org/officeDocument/2006/math">
                    <m:r>
                      <a:rPr lang="en-GB" sz="6600" b="1" i="1" smtClean="0">
                        <a:latin typeface="Cambria Math" panose="02040503050406030204" pitchFamily="18" charset="0"/>
                      </a:rPr>
                      <m:t>𝟖</m:t>
                    </m:r>
                  </m:oMath>
                </a14:m>
                <a:r>
                  <a:rPr lang="en-GB" sz="6600" b="1" dirty="0"/>
                  <a:t>:</a:t>
                </a: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2EFE0C0-9E1C-4029-8B88-2492B510FF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125285"/>
                <a:ext cx="10515600" cy="1325563"/>
              </a:xfrm>
              <a:blipFill>
                <a:blip r:embed="rId2"/>
                <a:stretch>
                  <a:fillRect t="-11060" b="-235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2739F791-E4E6-4080-A92B-CCF0E3BF9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99" y="1228514"/>
            <a:ext cx="5504201" cy="550420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9B93083-61DD-410A-BDE7-5E14326CB321}"/>
                  </a:ext>
                </a:extLst>
              </p:cNvPr>
              <p:cNvSpPr txBox="1"/>
              <p:nvPr/>
            </p:nvSpPr>
            <p:spPr>
              <a:xfrm>
                <a:off x="838200" y="2297386"/>
                <a:ext cx="175913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=2−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9B93083-61DD-410A-BDE7-5E14326CB3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297386"/>
                <a:ext cx="1759135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0547B25-FDD9-4C49-B169-E56BD4F71629}"/>
                  </a:ext>
                </a:extLst>
              </p:cNvPr>
              <p:cNvSpPr txBox="1"/>
              <p:nvPr/>
            </p:nvSpPr>
            <p:spPr>
              <a:xfrm>
                <a:off x="1121256" y="5230738"/>
                <a:ext cx="1193019" cy="4356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0547B25-FDD9-4C49-B169-E56BD4F716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1256" y="5230738"/>
                <a:ext cx="1193019" cy="43569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346607C-ADC4-48C2-98FF-180A7536F101}"/>
                  </a:ext>
                </a:extLst>
              </p:cNvPr>
              <p:cNvSpPr txBox="1"/>
              <p:nvPr/>
            </p:nvSpPr>
            <p:spPr>
              <a:xfrm>
                <a:off x="1075411" y="3574811"/>
                <a:ext cx="1284711" cy="8093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346607C-ADC4-48C2-98FF-180A7536F1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411" y="3574811"/>
                <a:ext cx="1284711" cy="80938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0091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1039</Words>
  <Application>Microsoft Office PowerPoint</Application>
  <PresentationFormat>Widescreen</PresentationFormat>
  <Paragraphs>182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Cambria Math</vt:lpstr>
      <vt:lpstr>Office Theme</vt:lpstr>
      <vt:lpstr>Recognising Graphs</vt:lpstr>
      <vt:lpstr>Set of graphs 1</vt:lpstr>
      <vt:lpstr>Set of graphs 1</vt:lpstr>
      <vt:lpstr>Blank axes for sketches 1:</vt:lpstr>
      <vt:lpstr>Set of graphs 2</vt:lpstr>
      <vt:lpstr>Set of graphs 2</vt:lpstr>
      <vt:lpstr>Blank axes for sketches 2:</vt:lpstr>
      <vt:lpstr>Set of graphs 3</vt:lpstr>
      <vt:lpstr>Set of graphs 3</vt:lpstr>
      <vt:lpstr>Blank axes for sketches 3:</vt:lpstr>
      <vt:lpstr>Set of graphs 4</vt:lpstr>
      <vt:lpstr>Set of graphs 4</vt:lpstr>
      <vt:lpstr>Blank axes for sketches 4:</vt:lpstr>
      <vt:lpstr>Set of graphs 5</vt:lpstr>
      <vt:lpstr>Set of graphs 5</vt:lpstr>
      <vt:lpstr>Blank axes for sketches 5:</vt:lpstr>
      <vt:lpstr>Set of graphs 6</vt:lpstr>
      <vt:lpstr>Set of graphs 6</vt:lpstr>
      <vt:lpstr>Blank axes for sketches 6:</vt:lpstr>
      <vt:lpstr>Set of graphs 7</vt:lpstr>
      <vt:lpstr>Set of graphs 7</vt:lpstr>
      <vt:lpstr>Blank axes for sketches 7:</vt:lpstr>
      <vt:lpstr>Set of graphs 8</vt:lpstr>
      <vt:lpstr>Set of graphs 8</vt:lpstr>
      <vt:lpstr>Blank axes for sketches 8: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Recognising Graphs</dc:title>
  <dc:creator>Andy Lutwyche</dc:creator>
  <cp:lastModifiedBy>Andy Lutwyche</cp:lastModifiedBy>
  <cp:revision>23</cp:revision>
  <dcterms:created xsi:type="dcterms:W3CDTF">2020-11-07T20:21:47Z</dcterms:created>
  <dcterms:modified xsi:type="dcterms:W3CDTF">2020-11-07T23:44:22Z</dcterms:modified>
</cp:coreProperties>
</file>