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0" r:id="rId4"/>
    <p:sldId id="263" r:id="rId5"/>
    <p:sldId id="257" r:id="rId6"/>
    <p:sldId id="264" r:id="rId7"/>
    <p:sldId id="261" r:id="rId8"/>
    <p:sldId id="265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18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7.png"/><Relationship Id="rId5" Type="http://schemas.openxmlformats.org/officeDocument/2006/relationships/image" Target="../media/image30.png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9.png"/><Relationship Id="rId5" Type="http://schemas.openxmlformats.org/officeDocument/2006/relationships/image" Target="../media/image42.pn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Relationship Id="rId1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50.png"/><Relationship Id="rId3" Type="http://schemas.openxmlformats.org/officeDocument/2006/relationships/image" Target="../media/image150.png"/><Relationship Id="rId7" Type="http://schemas.openxmlformats.org/officeDocument/2006/relationships/image" Target="../media/image190.png"/><Relationship Id="rId12" Type="http://schemas.openxmlformats.org/officeDocument/2006/relationships/image" Target="../media/image24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11" Type="http://schemas.openxmlformats.org/officeDocument/2006/relationships/image" Target="../media/image230.png"/><Relationship Id="rId5" Type="http://schemas.openxmlformats.org/officeDocument/2006/relationships/image" Target="../media/image170.png"/><Relationship Id="rId10" Type="http://schemas.openxmlformats.org/officeDocument/2006/relationships/image" Target="../media/image220.png"/><Relationship Id="rId4" Type="http://schemas.openxmlformats.org/officeDocument/2006/relationships/image" Target="../media/image160.png"/><Relationship Id="rId9" Type="http://schemas.openxmlformats.org/officeDocument/2006/relationships/image" Target="../media/image210.png"/><Relationship Id="rId14" Type="http://schemas.openxmlformats.org/officeDocument/2006/relationships/image" Target="../media/image2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×56=2688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020159" y="566670"/>
            <a:ext cx="252126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84628" y="566670"/>
            <a:ext cx="23766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4628" y="5125793"/>
            <a:ext cx="23766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020159" y="5125794"/>
            <a:ext cx="252126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26.88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26880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610453" y="2999704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0.48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268.8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656198" y="299970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0.48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×5600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551FE66-9F51-4481-84F8-089D0C4A37F0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318883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×56=2688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𝟐𝟔𝟖𝟖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26.88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26880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𝟓𝟔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0.48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268.8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𝟓𝟔𝟎𝟎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0.48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×5600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1 - Answers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551FE66-9F51-4481-84F8-089D0C4A37F0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51470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×23=1932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020159" y="566670"/>
            <a:ext cx="252126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84628" y="566670"/>
            <a:ext cx="23766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4628" y="5125793"/>
            <a:ext cx="23766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020159" y="5125794"/>
            <a:ext cx="252126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193.2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8.4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×2.3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610453" y="2999704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8400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×0.23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19.32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÷0.23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656198" y="299970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193.2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9D2219-F2CC-44FA-9732-B763C84A299F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1807412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×23=1932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𝟏𝟗𝟑𝟐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193.2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8.4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×2.3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𝟐𝟑𝟎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8400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×0.23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19.32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÷0.23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𝟏𝟗𝟑𝟐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193.2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2 - 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9D2219-F2CC-44FA-9732-B763C84A299F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2109725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×146=3358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3.358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1.46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1460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0.3358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590287" y="2846232"/>
            <a:ext cx="252126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9320" y="2859110"/>
            <a:ext cx="23766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74109" y="186636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2300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×0.146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274109" y="4154744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122118" y="186636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33.58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÷14.6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122117" y="415474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FFDECB3-E69F-420C-8A8D-67921D634099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×146=3358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3.358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1.46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1460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0.3358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2300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×0.146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𝟐𝟑𝟎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33.58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÷14.6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𝟑𝟑𝟓𝟖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3 - Answers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FFDECB3-E69F-420C-8A8D-67921D634099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1285953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4.2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×67.9=285.18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 l="-8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28.518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679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2.8518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590287" y="2846232"/>
            <a:ext cx="252126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9320" y="2859110"/>
            <a:ext cx="237661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74109" y="186636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0.042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×6.79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274109" y="4154744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999758" y="1866363"/>
            <a:ext cx="208535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28.518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÷42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122117" y="4154743"/>
            <a:ext cx="182303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51193A-6F57-47FE-9339-50597AA4B70E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678992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4.2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×67.9=285.18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 l="-8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28.518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679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2.8518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𝟐𝟖𝟓𝟏𝟖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𝟔𝟕𝟗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0.042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×6.79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Eg.</a:t>
                </a:r>
                <a:r>
                  <a:rPr lang="en-GB" sz="2000" b="1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:br>
                  <a:rPr lang="en-GB" sz="2000" b="1">
                    <a:solidFill>
                      <a:srgbClr val="FF0000"/>
                    </a:solidFill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𝟎𝟎𝟒𝟐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2999758" y="1866363"/>
                <a:ext cx="20853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𝟐𝟖𝟓𝟏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𝟔𝟕𝟗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758" y="1866363"/>
                <a:ext cx="2085359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28.518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÷42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𝟐𝟖𝟓𝟏𝟖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4 - 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51193A-6F57-47FE-9339-50597AA4B70E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9276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2C08DB7-49F8-44EB-B14C-6AEBA4EC68C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032" y="2859109"/>
                <a:ext cx="2838193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474225" y="1751526"/>
            <a:ext cx="1545934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474225" y="3432220"/>
            <a:ext cx="2116062" cy="128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474225" y="4043962"/>
            <a:ext cx="1545934" cy="10818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061241" y="1738645"/>
            <a:ext cx="1597978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061241" y="4018207"/>
            <a:ext cx="1597978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455933" y="3445097"/>
            <a:ext cx="21800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0C0C3B6-335F-414A-A01E-E2BABD3BAA3E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66670"/>
                <a:ext cx="2521269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D94B3E7-5F2C-4D68-A607-270B5C97071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66670"/>
                <a:ext cx="2376613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0FE11E0-D8BF-4899-97CB-E68F096A04D2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8" y="5125793"/>
                <a:ext cx="2376613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ADFEEB1-338B-41ED-9C3A-A160A1D046B3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159" y="5125794"/>
                <a:ext cx="2521269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43CEAE5-F5EA-4CA0-9F63-A40E0488F264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287" y="2846232"/>
                <a:ext cx="2521269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0C776A8-4B67-446C-9DDE-65F4746DBAA4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" y="2859110"/>
                <a:ext cx="2376613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AE580D7-8D5C-44FE-8226-2A3081B0BB3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1866363"/>
                <a:ext cx="182303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D408E89-2089-4D13-994A-E5BD6D8C562E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453" y="2999704"/>
                <a:ext cx="18230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C6D2CA4-8CBD-4346-9F1E-C6234743DCF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09" y="4154744"/>
                <a:ext cx="182303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D1051C5-EBBC-4955-9D52-5EE6E9CCAAC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8" y="1866363"/>
                <a:ext cx="182303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92822C7-BD03-47A5-A017-EDDDD1C2CD6D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198" y="2999703"/>
                <a:ext cx="182303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E5E33B8-F2D4-41AC-AF09-0857B492323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17" y="4154743"/>
                <a:ext cx="182303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43733" y="297390"/>
            <a:ext cx="47045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Related Calculations Spider n - 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24C862-21C3-420D-841B-5D92229FFB5F}"/>
              </a:ext>
            </a:extLst>
          </p:cNvPr>
          <p:cNvSpPr txBox="1"/>
          <p:nvPr/>
        </p:nvSpPr>
        <p:spPr>
          <a:xfrm>
            <a:off x="3171842" y="5271111"/>
            <a:ext cx="57468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Use the calculation at the centre to fill in the blanks… there should be no repeated calculations</a:t>
            </a:r>
          </a:p>
        </p:txBody>
      </p:sp>
    </p:spTree>
    <p:extLst>
      <p:ext uri="{BB962C8B-B14F-4D97-AF65-F5344CB8AC3E}">
        <p14:creationId xmlns:p14="http://schemas.microsoft.com/office/powerpoint/2010/main" val="154347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445</Words>
  <Application>Microsoft Office PowerPoint</Application>
  <PresentationFormat>Widescreen</PresentationFormat>
  <Paragraphs>111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20</cp:revision>
  <dcterms:created xsi:type="dcterms:W3CDTF">2016-09-18T17:13:39Z</dcterms:created>
  <dcterms:modified xsi:type="dcterms:W3CDTF">2020-11-05T08:56:32Z</dcterms:modified>
</cp:coreProperties>
</file>