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2" r:id="rId5"/>
    <p:sldId id="260" r:id="rId6"/>
    <p:sldId id="26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18/10/2020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0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22.png"/><Relationship Id="rId12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26.png"/><Relationship Id="rId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image" Target="../media/image42.png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7" Type="http://schemas.openxmlformats.org/officeDocument/2006/relationships/image" Target="../media/image22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1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5" y="8432"/>
            <a:ext cx="23789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Perimeter Formulae Spider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A8CDAEE8-D9FD-49F5-8469-612542285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3046" y="240341"/>
            <a:ext cx="2343150" cy="172402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74CC326-96A2-4DF1-B887-99184DD072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1892" y="4891964"/>
            <a:ext cx="1835083" cy="1795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575D837-475A-47A6-8661-E9C811BB95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798" y="5021671"/>
            <a:ext cx="2163586" cy="146234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7ECB276-A88D-4895-A74C-D257FEA5F3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904" y="210155"/>
            <a:ext cx="1365576" cy="181426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10F9F00-5D37-48BD-88F5-AEE62A9498AD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perimeter for the shape at the end of that leg.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 l="-6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5" y="8432"/>
            <a:ext cx="23789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Perimeter Formulae Spider - Answers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blipFill>
                <a:blip r:embed="rId3"/>
                <a:stretch>
                  <a:fillRect l="-68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 l="-136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A8CDAEE8-D9FD-49F5-8469-6125422858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3046" y="240341"/>
            <a:ext cx="2343150" cy="172402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74CC326-96A2-4DF1-B887-99184DD072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1892" y="4891964"/>
            <a:ext cx="1835083" cy="1795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575D837-475A-47A6-8661-E9C811BB95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798" y="5021671"/>
            <a:ext cx="2163586" cy="146234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7ECB276-A88D-4895-A74C-D257FEA5F3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1904" y="210155"/>
            <a:ext cx="1365576" cy="1814266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10F9F00-5D37-48BD-88F5-AEE62A9498AD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perimeter for the shape at the end of that leg.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D9FEBD3D-47A5-4036-B5C5-D005324CBD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77758" y="2507417"/>
            <a:ext cx="1417801" cy="187536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B1AD807F-8047-487E-ACE3-A7C99BB121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864" y="2833495"/>
            <a:ext cx="2333655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2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 l="-3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3" y="8432"/>
            <a:ext cx="2378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Area  Formulae Spider 1 - Answers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2875324" y="2697296"/>
                <a:ext cx="2149750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𝑟𝑤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324" y="2697296"/>
                <a:ext cx="2149750" cy="1442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 l="-3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557A9E5-5C12-49E2-A579-725FB375DA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6697" y="254629"/>
            <a:ext cx="2305050" cy="169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549430-1AB9-4EA1-9C3A-9DDF690BA5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3599" y="4791776"/>
            <a:ext cx="1573213" cy="19221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4E52B8-6CB7-4C2D-8F59-3256C67D63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572" y="5101075"/>
            <a:ext cx="2163812" cy="13747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B14B4D-E553-4572-B695-EC3864AE6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404" y="192844"/>
            <a:ext cx="1542294" cy="18149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0CEAD13-F0F2-43B2-B96F-C89122ABB810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area for the shape at the end of that leg.</a:t>
            </a:r>
          </a:p>
        </p:txBody>
      </p:sp>
    </p:spTree>
    <p:extLst>
      <p:ext uri="{BB962C8B-B14F-4D97-AF65-F5344CB8AC3E}">
        <p14:creationId xmlns:p14="http://schemas.microsoft.com/office/powerpoint/2010/main" val="2857015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3" y="8432"/>
            <a:ext cx="2378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Area  Formulae Spider 1 - Answers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2981739" y="988031"/>
                <a:ext cx="2030083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739" y="988031"/>
                <a:ext cx="2030083" cy="144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2871067" y="2697296"/>
                <a:ext cx="2173013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𝑟𝑤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067" y="2697296"/>
                <a:ext cx="2173013" cy="1442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5557A9E5-5C12-49E2-A579-725FB375DA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6697" y="254629"/>
            <a:ext cx="2305050" cy="1695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549430-1AB9-4EA1-9C3A-9DDF690BA5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43599" y="4791776"/>
            <a:ext cx="1573213" cy="19221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44E52B8-6CB7-4C2D-8F59-3256C67D63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572" y="5101075"/>
            <a:ext cx="2163812" cy="13747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B14B4D-E553-4572-B695-EC3864AE6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7404" y="192844"/>
            <a:ext cx="1542294" cy="181492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2DD73A-8B75-45AF-A95B-1A68178B25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8619" y="2828596"/>
            <a:ext cx="2274793" cy="12330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AE23D2-CBA7-4D2A-9448-0F6520B22F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26421" y="2512091"/>
            <a:ext cx="1882384" cy="186601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A96BF3C-A4AC-4C55-9F0C-8EF801C51D9F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area for the shape at the end of that leg.</a:t>
            </a:r>
          </a:p>
        </p:txBody>
      </p:sp>
    </p:spTree>
    <p:extLst>
      <p:ext uri="{BB962C8B-B14F-4D97-AF65-F5344CB8AC3E}">
        <p14:creationId xmlns:p14="http://schemas.microsoft.com/office/powerpoint/2010/main" val="225577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 l="-3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3" y="8432"/>
            <a:ext cx="23789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Area Formulae Spider 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114729" y="988031"/>
                <a:ext cx="1749754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988031"/>
                <a:ext cx="1749754" cy="1442716"/>
              </a:xfrm>
              <a:prstGeom prst="rect">
                <a:avLst/>
              </a:prstGeom>
              <a:blipFill>
                <a:blip r:embed="rId3"/>
                <a:stretch>
                  <a:fillRect l="-3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2895042" y="2697296"/>
                <a:ext cx="2126340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042" y="2697296"/>
                <a:ext cx="2126340" cy="1442716"/>
              </a:xfrm>
              <a:prstGeom prst="rect">
                <a:avLst/>
              </a:prstGeom>
              <a:blipFill>
                <a:blip r:embed="rId4"/>
                <a:stretch>
                  <a:fillRect l="-84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 l="-3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150652" y="2691543"/>
                <a:ext cx="2126340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652" y="2691543"/>
                <a:ext cx="2126340" cy="1442716"/>
              </a:xfrm>
              <a:prstGeom prst="rect">
                <a:avLst/>
              </a:prstGeom>
              <a:blipFill>
                <a:blip r:embed="rId7"/>
                <a:stretch>
                  <a:fillRect l="-141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8B9176A-D18F-4480-9634-1E66BE77EB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1231" y="175244"/>
            <a:ext cx="1895981" cy="185421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7C9CB53-D098-4E50-A5AE-63B31B6BC432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shaded area at the end of that leg.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10CE90-F7AC-452F-AA12-F6A9C60819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6610" y="4954736"/>
            <a:ext cx="2348904" cy="16674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C59698-BDA1-4437-B01F-2E927BC8B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592" y="4840778"/>
            <a:ext cx="1756846" cy="18241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C6023F-807F-4195-9BA6-BA7F4D43F6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9337" y="148740"/>
            <a:ext cx="1962543" cy="190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6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sSup>
                            <m:sSup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p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3" y="8432"/>
            <a:ext cx="23789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Area Formulae Spider 2 - Answers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004750" y="988031"/>
                <a:ext cx="1888848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sSup>
                        <m:sSup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750" y="988031"/>
                <a:ext cx="1888848" cy="144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2895042" y="2697296"/>
                <a:ext cx="2126340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042" y="2697296"/>
                <a:ext cx="2126340" cy="1442716"/>
              </a:xfrm>
              <a:prstGeom prst="rect">
                <a:avLst/>
              </a:prstGeom>
              <a:blipFill>
                <a:blip r:embed="rId4"/>
                <a:stretch>
                  <a:fillRect l="-84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𝒘𝒍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150652" y="2691543"/>
                <a:ext cx="2126340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652" y="2691543"/>
                <a:ext cx="2126340" cy="1442716"/>
              </a:xfrm>
              <a:prstGeom prst="rect">
                <a:avLst/>
              </a:prstGeom>
              <a:blipFill>
                <a:blip r:embed="rId7"/>
                <a:stretch>
                  <a:fillRect l="-141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8B9176A-D18F-4480-9634-1E66BE77EB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1231" y="175244"/>
            <a:ext cx="1895981" cy="185421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7C9CB53-D098-4E50-A5AE-63B31B6BC432}"/>
              </a:ext>
            </a:extLst>
          </p:cNvPr>
          <p:cNvSpPr txBox="1"/>
          <p:nvPr/>
        </p:nvSpPr>
        <p:spPr>
          <a:xfrm>
            <a:off x="4864484" y="4478256"/>
            <a:ext cx="23733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formula on each leg is to calculate the shaded area at the end of that leg.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3D13E-6717-47BD-91FA-74269AAE48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6610" y="2588636"/>
            <a:ext cx="2349586" cy="1712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10CE90-F7AC-452F-AA12-F6A9C60819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6610" y="4954736"/>
            <a:ext cx="2348904" cy="1667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C6317F-6F8F-4818-9FC3-896AC3B5BA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388" y="2487614"/>
            <a:ext cx="1989255" cy="19149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C59698-BDA1-4437-B01F-2E927BC8B5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592" y="4840778"/>
            <a:ext cx="1756846" cy="18241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C6023F-807F-4195-9BA6-BA7F4D43F6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9337" y="148740"/>
            <a:ext cx="1962543" cy="190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96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0" idx="1"/>
          </p:cNvCxnSpPr>
          <p:nvPr/>
        </p:nvCxnSpPr>
        <p:spPr>
          <a:xfrm flipV="1">
            <a:off x="6839318" y="1102355"/>
            <a:ext cx="2699692" cy="1756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42" idx="1"/>
          </p:cNvCxnSpPr>
          <p:nvPr/>
        </p:nvCxnSpPr>
        <p:spPr>
          <a:xfrm>
            <a:off x="6824870" y="3445099"/>
            <a:ext cx="2714140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1" idx="1"/>
          </p:cNvCxnSpPr>
          <p:nvPr/>
        </p:nvCxnSpPr>
        <p:spPr>
          <a:xfrm>
            <a:off x="6824870" y="4031085"/>
            <a:ext cx="2714140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2716228" y="1102355"/>
            <a:ext cx="2544888" cy="17435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2716228" y="4031085"/>
            <a:ext cx="2565042" cy="17217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 flipV="1">
            <a:off x="2716228" y="3445099"/>
            <a:ext cx="2544886" cy="18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55804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5804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5804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4729" y="4351489"/>
                <a:ext cx="1756846" cy="1442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864483" y="8432"/>
            <a:ext cx="23789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Deriving Formulae Spider - Answers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A09AF-9527-4FE4-8442-4FEEB19923B9}"/>
              </a:ext>
            </a:extLst>
          </p:cNvPr>
          <p:cNvSpPr/>
          <p:nvPr/>
        </p:nvSpPr>
        <p:spPr>
          <a:xfrm>
            <a:off x="9539010" y="83338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CD28D8-4B98-4F82-9007-4E98CF8BB114}"/>
              </a:ext>
            </a:extLst>
          </p:cNvPr>
          <p:cNvSpPr/>
          <p:nvPr/>
        </p:nvSpPr>
        <p:spPr>
          <a:xfrm>
            <a:off x="9539010" y="4733827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DC93197-5815-40FA-BBC6-1433C82929A5}"/>
              </a:ext>
            </a:extLst>
          </p:cNvPr>
          <p:cNvSpPr/>
          <p:nvPr/>
        </p:nvSpPr>
        <p:spPr>
          <a:xfrm>
            <a:off x="9539010" y="2427950"/>
            <a:ext cx="2460424" cy="203803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/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2A79653-8B22-4CB1-A5C2-FA05A7A23A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248" y="988031"/>
                <a:ext cx="1756846" cy="14427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/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EF3F9CE5-8A7F-4DA7-A601-0F00DEA55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0326" y="2697296"/>
                <a:ext cx="1756846" cy="14427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/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2F5A366-9C4A-40F8-B440-8F78666D0C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819" y="4345736"/>
                <a:ext cx="1756846" cy="14427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/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A8AF6A0-CF7B-4810-A1D9-E270EC97C3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38" y="982278"/>
                <a:ext cx="1756846" cy="1442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/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D0B5EAC8-AA79-47AF-A6B8-80F0508D6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16" y="2691543"/>
                <a:ext cx="1756846" cy="14427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779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371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25</cp:revision>
  <dcterms:created xsi:type="dcterms:W3CDTF">2016-09-18T17:13:39Z</dcterms:created>
  <dcterms:modified xsi:type="dcterms:W3CDTF">2020-10-18T14:28:23Z</dcterms:modified>
</cp:coreProperties>
</file>