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8" r:id="rId5"/>
    <p:sldId id="261" r:id="rId6"/>
    <p:sldId id="269" r:id="rId7"/>
    <p:sldId id="260" r:id="rId8"/>
    <p:sldId id="270" r:id="rId9"/>
    <p:sldId id="262" r:id="rId10"/>
    <p:sldId id="271" r:id="rId11"/>
    <p:sldId id="263" r:id="rId12"/>
    <p:sldId id="272" r:id="rId13"/>
    <p:sldId id="264" r:id="rId14"/>
    <p:sldId id="273" r:id="rId15"/>
    <p:sldId id="265" r:id="rId16"/>
    <p:sldId id="274" r:id="rId17"/>
    <p:sldId id="266" r:id="rId18"/>
    <p:sldId id="275" r:id="rId19"/>
    <p:sldId id="26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246" autoAdjust="0"/>
    <p:restoredTop sz="94249" autoAdjust="0"/>
  </p:normalViewPr>
  <p:slideViewPr>
    <p:cSldViewPr snapToGrid="0">
      <p:cViewPr varScale="1">
        <p:scale>
          <a:sx n="63" d="100"/>
          <a:sy n="63" d="100"/>
        </p:scale>
        <p:origin x="96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41989-E7E2-4D1B-AF64-6325A0BA2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B2C84D-7558-46EC-9B3E-A1E2462A98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E2CB7-CA50-4D4C-8EE4-B2FE1DE34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15/12/2019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CA56C-9B8C-49AC-9D4C-A815B26D9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4C681-CC08-411A-98DF-28B41C3E3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598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EE2BD-2499-46A7-8BA1-E59F7A801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37CE5-947F-4B88-86FE-E7DDF0C70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29244-ED24-4FA8-9C09-927739866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15/12/2019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307FB-3160-44D0-A294-B0A2DABD5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3A189-B08C-4D8A-B522-08EFBA3AA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301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A2242-CD0C-4E1F-AE8B-19100EBEF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414C41-18AB-4C2A-BDB5-CBBD024CF4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C3D28B-0E7B-44A6-B9DF-74B2C24F5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15/12/2019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2528D-F408-4918-8E02-9169260A9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5006C-07E3-4F12-A987-8D480BD42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306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DEEA7-775E-47DD-9194-ABAA0AC4A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3F0C8-9ACC-4C17-9AA6-5457E10A39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16F2CD-F1AD-4188-8EE8-6F338FA785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EB2A71-C911-4CA0-88F4-E59F2F2EF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15/12/2019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C14B58-F7EB-4959-968F-FA567C2EE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307127-59DB-4BE8-B919-44E6D6935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588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06F87-9C39-4B3F-8B5D-BA81D36F1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DED573-77C2-4C9F-9A00-4F002870E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57D511-1FF8-4CCF-B9A2-016853DB0D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53104E-442F-4C4C-9C94-2C3084C465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BE3FC6-E682-46A1-8330-D63F4207BE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4C8EB4-940D-47AB-8EDE-290CB2C52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15/12/2019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C0E645-106A-46DC-A5FC-D5853045A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EB3F1B-EEF5-4F97-ACE8-286F33DAF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847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CCF26-042C-4769-B2DB-F74F32EC2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2FD296-665B-46EB-BE45-5D098B65A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15/12/2019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FC23A-9824-44CA-8D47-C6A1E07D4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80B0FC-17C3-4E82-BD91-D256FB4C7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853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E8A698-4C5A-4F76-8904-FF36A68E9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15/12/2019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B5B7D8-DB36-4E46-8EB0-CD49A0FD9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56EA0-6F7B-4735-BB36-AE14976CB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778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76A0F-10D4-4C10-A3D2-F8C5BD31F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5A2E7-D9E0-486A-9E57-5D1860EEA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59B65B-CB02-4CA4-9F8B-C324D29192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B74626-879E-4A0E-A11A-CE404028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15/12/2019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520DD6-8B37-48ED-AC3C-9D5E63B4D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78A31C-982E-4D87-AFC7-46341607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324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E2114-D535-4EC1-9AAB-D6AA4F8CC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EE5960-8913-4C4B-A556-5EF4ED0986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DC928-FDC8-418B-901E-54456056E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7AED77-62AB-4B44-B133-9F2837947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15/12/2019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343343-8A70-4F91-A71B-545D3A7D3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F10AE6-F359-4776-8B3C-D48CA254E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840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3A55D-9D6C-4A85-8A2D-349584C79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D224E5-1CDA-427C-B5E8-2D76D06192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A88E4-ABBF-4DBD-917B-8739ED344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15/12/2019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8170F-C0A7-4E5E-8411-6D714BA30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54889-BDD6-4DB6-BE98-3C3534FD0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532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19E85F-B49D-4068-93D9-D744546F35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291048-F2B7-45A2-8CD5-C7D6DC4735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D411D-7938-4FC8-85A3-4F17F686C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15/12/2019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21948-6381-4FE6-ADF7-EFE18E311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F84F7-1CA4-4E35-BB49-ED697F583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849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646245-736D-4BE3-B81D-B51EA7D01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9F6808-24CC-4710-A89E-C0CB0BF02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DD0F3-DAF0-400E-8466-B80F61714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94964-11C3-4DE1-831C-B6E6CDEA0B42}" type="datetimeFigureOut">
              <a:rPr lang="en-GB" smtClean="0"/>
              <a:t>15/12/2019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0643B-B778-45EC-AC6B-D90091F2F8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5F27E-28E6-41C9-B35A-51364DE40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742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5.xml"/><Relationship Id="rId7" Type="http://schemas.openxmlformats.org/officeDocument/2006/relationships/slide" Target="slide1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1.xml"/><Relationship Id="rId5" Type="http://schemas.openxmlformats.org/officeDocument/2006/relationships/slide" Target="slide9.xml"/><Relationship Id="rId4" Type="http://schemas.openxmlformats.org/officeDocument/2006/relationships/slide" Target="slide7.xml"/><Relationship Id="rId9" Type="http://schemas.openxmlformats.org/officeDocument/2006/relationships/slide" Target="slide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2.xml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slide" Target="slide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slide" Target="slide2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0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slide" Target="slide2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slide" Target="slide2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slide" Target="slide2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19652-B402-4FD8-A2F5-2F90FDC816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7322"/>
            <a:ext cx="9144000" cy="2040835"/>
          </a:xfrm>
        </p:spPr>
        <p:txBody>
          <a:bodyPr>
            <a:normAutofit/>
          </a:bodyPr>
          <a:lstStyle/>
          <a:p>
            <a:r>
              <a:rPr lang="en-GB" b="1" dirty="0"/>
              <a:t>Non-examples</a:t>
            </a:r>
            <a:br>
              <a:rPr lang="en-GB" b="1" dirty="0"/>
            </a:br>
            <a:r>
              <a:rPr lang="en-GB" b="1" dirty="0"/>
              <a:t>(Solving Equations)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C7721D-84B6-4642-9CC8-DFFB8A42DE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617" y="2743200"/>
            <a:ext cx="10760765" cy="2594113"/>
          </a:xfrm>
        </p:spPr>
        <p:txBody>
          <a:bodyPr>
            <a:normAutofit/>
          </a:bodyPr>
          <a:lstStyle/>
          <a:p>
            <a:r>
              <a:rPr lang="en-GB" sz="3200" i="1" dirty="0"/>
              <a:t>Each slide contains five “examples” of a mathematical property.</a:t>
            </a:r>
          </a:p>
          <a:p>
            <a:r>
              <a:rPr lang="en-GB" sz="3200" i="1" dirty="0"/>
              <a:t>Some are correct examples, some are not.</a:t>
            </a:r>
          </a:p>
          <a:p>
            <a:r>
              <a:rPr lang="en-GB" sz="3200" i="1" dirty="0"/>
              <a:t>Explain which examples are correct and why.</a:t>
            </a:r>
          </a:p>
          <a:p>
            <a:r>
              <a:rPr lang="en-GB" sz="3200" i="1" dirty="0"/>
              <a:t>Explain which examples are incorrect and why.</a:t>
            </a:r>
          </a:p>
        </p:txBody>
      </p:sp>
    </p:spTree>
    <p:extLst>
      <p:ext uri="{BB962C8B-B14F-4D97-AF65-F5344CB8AC3E}">
        <p14:creationId xmlns:p14="http://schemas.microsoft.com/office/powerpoint/2010/main" val="36679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600" b="1" dirty="0"/>
              <a:t>Go straight to…</a:t>
            </a:r>
          </a:p>
        </p:txBody>
      </p:sp>
      <p:sp>
        <p:nvSpPr>
          <p:cNvPr id="3" name="Oval 2">
            <a:hlinkClick r:id="rId2" action="ppaction://hlinksldjump"/>
          </p:cNvPr>
          <p:cNvSpPr/>
          <p:nvPr/>
        </p:nvSpPr>
        <p:spPr>
          <a:xfrm>
            <a:off x="386153" y="1981197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One-step</a:t>
            </a:r>
          </a:p>
        </p:txBody>
      </p:sp>
      <p:sp>
        <p:nvSpPr>
          <p:cNvPr id="4" name="Oval 3">
            <a:hlinkClick r:id="rId3" action="ppaction://hlinksldjump"/>
          </p:cNvPr>
          <p:cNvSpPr/>
          <p:nvPr/>
        </p:nvSpPr>
        <p:spPr>
          <a:xfrm>
            <a:off x="3329307" y="1981198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Two-step</a:t>
            </a:r>
          </a:p>
        </p:txBody>
      </p:sp>
      <p:sp>
        <p:nvSpPr>
          <p:cNvPr id="5" name="Oval 4">
            <a:hlinkClick r:id="rId4" action="ppaction://hlinksldjump"/>
          </p:cNvPr>
          <p:cNvSpPr/>
          <p:nvPr/>
        </p:nvSpPr>
        <p:spPr>
          <a:xfrm>
            <a:off x="6272461" y="1981198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Brackets</a:t>
            </a:r>
          </a:p>
        </p:txBody>
      </p:sp>
      <p:sp>
        <p:nvSpPr>
          <p:cNvPr id="7" name="Oval 6">
            <a:hlinkClick r:id="rId5" action="ppaction://hlinksldjump"/>
          </p:cNvPr>
          <p:cNvSpPr/>
          <p:nvPr/>
        </p:nvSpPr>
        <p:spPr>
          <a:xfrm>
            <a:off x="9215615" y="1981199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Variables on both sides</a:t>
            </a:r>
          </a:p>
        </p:txBody>
      </p:sp>
      <p:sp>
        <p:nvSpPr>
          <p:cNvPr id="8" name="Oval 7">
            <a:hlinkClick r:id="rId6" action="ppaction://hlinksldjump"/>
          </p:cNvPr>
          <p:cNvSpPr/>
          <p:nvPr/>
        </p:nvSpPr>
        <p:spPr>
          <a:xfrm>
            <a:off x="386153" y="4209903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Fractions</a:t>
            </a:r>
          </a:p>
        </p:txBody>
      </p:sp>
      <p:sp>
        <p:nvSpPr>
          <p:cNvPr id="9" name="Oval 8">
            <a:hlinkClick r:id="rId7" action="ppaction://hlinksldjump"/>
          </p:cNvPr>
          <p:cNvSpPr/>
          <p:nvPr/>
        </p:nvSpPr>
        <p:spPr>
          <a:xfrm>
            <a:off x="3329307" y="4209904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Simultaneous</a:t>
            </a:r>
          </a:p>
        </p:txBody>
      </p:sp>
      <p:sp>
        <p:nvSpPr>
          <p:cNvPr id="10" name="Oval 9">
            <a:hlinkClick r:id="rId8" action="ppaction://hlinksldjump"/>
          </p:cNvPr>
          <p:cNvSpPr/>
          <p:nvPr/>
        </p:nvSpPr>
        <p:spPr>
          <a:xfrm>
            <a:off x="6272461" y="4209904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Quadratics 1</a:t>
            </a:r>
          </a:p>
        </p:txBody>
      </p:sp>
      <p:sp>
        <p:nvSpPr>
          <p:cNvPr id="11" name="Oval 10">
            <a:hlinkClick r:id="rId9" action="ppaction://hlinksldjump"/>
          </p:cNvPr>
          <p:cNvSpPr/>
          <p:nvPr/>
        </p:nvSpPr>
        <p:spPr>
          <a:xfrm>
            <a:off x="9215615" y="4209905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Quadratics 2</a:t>
            </a:r>
          </a:p>
        </p:txBody>
      </p:sp>
    </p:spTree>
    <p:extLst>
      <p:ext uri="{BB962C8B-B14F-4D97-AF65-F5344CB8AC3E}">
        <p14:creationId xmlns:p14="http://schemas.microsoft.com/office/powerpoint/2010/main" val="3688088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One step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67027" y="1493301"/>
                <a:ext cx="242743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+7=13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027" y="1493301"/>
                <a:ext cx="2427436" cy="2246769"/>
              </a:xfrm>
              <a:prstGeom prst="rect">
                <a:avLst/>
              </a:prstGeom>
              <a:blipFill>
                <a:blip r:embed="rId2"/>
                <a:stretch>
                  <a:fillRect t="-27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873652" y="4053113"/>
                <a:ext cx="2427436" cy="2659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3652" y="4053113"/>
                <a:ext cx="2427436" cy="2659702"/>
              </a:xfrm>
              <a:prstGeom prst="rect">
                <a:avLst/>
              </a:prstGeom>
              <a:blipFill>
                <a:blip r:embed="rId3"/>
                <a:stretch>
                  <a:fillRect t="-22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67027" y="4256997"/>
                <a:ext cx="242743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027" y="4256997"/>
                <a:ext cx="2427436" cy="2246769"/>
              </a:xfrm>
              <a:prstGeom prst="rect">
                <a:avLst/>
              </a:prstGeom>
              <a:blipFill>
                <a:blip r:embed="rId4"/>
                <a:stretch>
                  <a:fillRect t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882280" y="2882086"/>
                <a:ext cx="242743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15−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𝟐𝟏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2280" y="2882086"/>
                <a:ext cx="2427436" cy="2246769"/>
              </a:xfrm>
              <a:prstGeom prst="rect">
                <a:avLst/>
              </a:prstGeom>
              <a:blipFill>
                <a:blip r:embed="rId5"/>
                <a:stretch>
                  <a:fillRect t="-2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77810" y="1493301"/>
                <a:ext cx="242743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−4=9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7810" y="1493301"/>
                <a:ext cx="2427436" cy="2246769"/>
              </a:xfrm>
              <a:prstGeom prst="rect">
                <a:avLst/>
              </a:prstGeom>
              <a:blipFill>
                <a:blip r:embed="rId6"/>
                <a:stretch>
                  <a:fillRect t="-27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1634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One step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67027" y="1493301"/>
                <a:ext cx="242743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+7=13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027" y="1493301"/>
                <a:ext cx="2427436" cy="2246769"/>
              </a:xfrm>
              <a:prstGeom prst="rect">
                <a:avLst/>
              </a:prstGeom>
              <a:blipFill>
                <a:blip r:embed="rId2"/>
                <a:stretch>
                  <a:fillRect t="-27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873652" y="4053113"/>
                <a:ext cx="2427436" cy="2659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3652" y="4053113"/>
                <a:ext cx="2427436" cy="2659702"/>
              </a:xfrm>
              <a:prstGeom prst="rect">
                <a:avLst/>
              </a:prstGeom>
              <a:blipFill>
                <a:blip r:embed="rId3"/>
                <a:stretch>
                  <a:fillRect t="-22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67027" y="4256997"/>
                <a:ext cx="242743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027" y="4256997"/>
                <a:ext cx="2427436" cy="2246769"/>
              </a:xfrm>
              <a:prstGeom prst="rect">
                <a:avLst/>
              </a:prstGeom>
              <a:blipFill>
                <a:blip r:embed="rId4"/>
                <a:stretch>
                  <a:fillRect t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882280" y="2882086"/>
                <a:ext cx="242743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15−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𝟐𝟏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2280" y="2882086"/>
                <a:ext cx="2427436" cy="2246769"/>
              </a:xfrm>
              <a:prstGeom prst="rect">
                <a:avLst/>
              </a:prstGeom>
              <a:blipFill>
                <a:blip r:embed="rId5"/>
                <a:stretch>
                  <a:fillRect t="-2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77810" y="1493301"/>
                <a:ext cx="242743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−4=9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7810" y="1493301"/>
                <a:ext cx="2427436" cy="2246769"/>
              </a:xfrm>
              <a:prstGeom prst="rect">
                <a:avLst/>
              </a:prstGeom>
              <a:blipFill>
                <a:blip r:embed="rId6"/>
                <a:stretch>
                  <a:fillRect t="-27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384B593F-3959-4995-8277-CA5C7586E27C}"/>
              </a:ext>
            </a:extLst>
          </p:cNvPr>
          <p:cNvSpPr txBox="1"/>
          <p:nvPr/>
        </p:nvSpPr>
        <p:spPr>
          <a:xfrm>
            <a:off x="4383259" y="1613308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4AF426-6D09-4F62-BD45-C77B9608FAD1}"/>
              </a:ext>
            </a:extLst>
          </p:cNvPr>
          <p:cNvSpPr txBox="1"/>
          <p:nvPr/>
        </p:nvSpPr>
        <p:spPr>
          <a:xfrm rot="19658400">
            <a:off x="8520520" y="2262742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638A2F-0625-44E5-86C3-3D565A93384A}"/>
              </a:ext>
            </a:extLst>
          </p:cNvPr>
          <p:cNvSpPr txBox="1"/>
          <p:nvPr/>
        </p:nvSpPr>
        <p:spPr>
          <a:xfrm rot="19658400">
            <a:off x="4542403" y="358670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4AF426-6D09-4F62-BD45-C77B9608FAD1}"/>
              </a:ext>
            </a:extLst>
          </p:cNvPr>
          <p:cNvSpPr txBox="1"/>
          <p:nvPr/>
        </p:nvSpPr>
        <p:spPr>
          <a:xfrm rot="19658400">
            <a:off x="8520519" y="5012211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638A2F-0625-44E5-86C3-3D565A93384A}"/>
              </a:ext>
            </a:extLst>
          </p:cNvPr>
          <p:cNvSpPr txBox="1"/>
          <p:nvPr/>
        </p:nvSpPr>
        <p:spPr>
          <a:xfrm rot="19658400">
            <a:off x="533620" y="2262741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4638A2F-0625-44E5-86C3-3D565A93384A}"/>
              </a:ext>
            </a:extLst>
          </p:cNvPr>
          <p:cNvSpPr txBox="1"/>
          <p:nvPr/>
        </p:nvSpPr>
        <p:spPr>
          <a:xfrm rot="19658400">
            <a:off x="613896" y="5012211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Rectangle 18">
            <a:hlinkClick r:id="rId7" action="ppaction://hlinksldjump"/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97065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Two step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67027" y="1493301"/>
                <a:ext cx="242743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−1=13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027" y="1493301"/>
                <a:ext cx="2427436" cy="2246769"/>
              </a:xfrm>
              <a:prstGeom prst="rect">
                <a:avLst/>
              </a:prstGeom>
              <a:blipFill>
                <a:blip r:embed="rId2"/>
                <a:stretch>
                  <a:fillRect t="-27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882281" y="2882086"/>
                <a:ext cx="242743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9=21−3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8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2281" y="2882086"/>
                <a:ext cx="2427436" cy="2246769"/>
              </a:xfrm>
              <a:prstGeom prst="rect">
                <a:avLst/>
              </a:prstGeom>
              <a:blipFill>
                <a:blip r:embed="rId3"/>
                <a:stretch>
                  <a:fillRect t="-2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877810" y="1322874"/>
                <a:ext cx="2427436" cy="26151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−1=7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7810" y="1322874"/>
                <a:ext cx="2427436" cy="2615139"/>
              </a:xfrm>
              <a:prstGeom prst="rect">
                <a:avLst/>
              </a:prstGeom>
              <a:blipFill>
                <a:blip r:embed="rId4"/>
                <a:stretch>
                  <a:fillRect t="-18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86752" y="4256997"/>
                <a:ext cx="2427436" cy="2263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=42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752" y="4256997"/>
                <a:ext cx="2427436" cy="2263505"/>
              </a:xfrm>
              <a:prstGeom prst="rect">
                <a:avLst/>
              </a:prstGeom>
              <a:blipFill>
                <a:blip r:embed="rId5"/>
                <a:stretch>
                  <a:fillRect t="-2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77810" y="4256997"/>
                <a:ext cx="2427436" cy="22610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+3=12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7810" y="4256997"/>
                <a:ext cx="2427436" cy="2261068"/>
              </a:xfrm>
              <a:prstGeom prst="rect">
                <a:avLst/>
              </a:prstGeom>
              <a:blipFill>
                <a:blip r:embed="rId6"/>
                <a:stretch>
                  <a:fillRect t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2908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Two step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67027" y="1493301"/>
                <a:ext cx="242743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−1=13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dirty="0" smtClean="0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027" y="1493301"/>
                <a:ext cx="2427436" cy="2246769"/>
              </a:xfrm>
              <a:prstGeom prst="rect">
                <a:avLst/>
              </a:prstGeom>
              <a:blipFill>
                <a:blip r:embed="rId2"/>
                <a:stretch>
                  <a:fillRect t="-27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882281" y="2882086"/>
                <a:ext cx="242743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9=21−3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8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2281" y="2882086"/>
                <a:ext cx="2427436" cy="2246769"/>
              </a:xfrm>
              <a:prstGeom prst="rect">
                <a:avLst/>
              </a:prstGeom>
              <a:blipFill>
                <a:blip r:embed="rId3"/>
                <a:stretch>
                  <a:fillRect t="-2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877810" y="1322874"/>
                <a:ext cx="2427436" cy="26151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−1=7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7810" y="1322874"/>
                <a:ext cx="2427436" cy="2615139"/>
              </a:xfrm>
              <a:prstGeom prst="rect">
                <a:avLst/>
              </a:prstGeom>
              <a:blipFill>
                <a:blip r:embed="rId4"/>
                <a:stretch>
                  <a:fillRect t="-18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86752" y="4256997"/>
                <a:ext cx="2427436" cy="2263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=42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752" y="4256997"/>
                <a:ext cx="2427436" cy="2263505"/>
              </a:xfrm>
              <a:prstGeom prst="rect">
                <a:avLst/>
              </a:prstGeom>
              <a:blipFill>
                <a:blip r:embed="rId5"/>
                <a:stretch>
                  <a:fillRect t="-2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77810" y="4256997"/>
                <a:ext cx="2427436" cy="22610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+3=12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7810" y="4256997"/>
                <a:ext cx="2427436" cy="2261068"/>
              </a:xfrm>
              <a:prstGeom prst="rect">
                <a:avLst/>
              </a:prstGeom>
              <a:blipFill>
                <a:blip r:embed="rId6"/>
                <a:stretch>
                  <a:fillRect t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ECF24017-01D9-4E43-BC39-6E5CB8C60D60}"/>
              </a:ext>
            </a:extLst>
          </p:cNvPr>
          <p:cNvSpPr txBox="1"/>
          <p:nvPr/>
        </p:nvSpPr>
        <p:spPr>
          <a:xfrm>
            <a:off x="4383259" y="1613308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088CE5E-F2F5-4737-926F-F9114D66E5A7}"/>
              </a:ext>
            </a:extLst>
          </p:cNvPr>
          <p:cNvSpPr txBox="1"/>
          <p:nvPr/>
        </p:nvSpPr>
        <p:spPr>
          <a:xfrm rot="19658400">
            <a:off x="533619" y="503306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5A0ED3-9E5F-44EC-8ABE-697BD488A979}"/>
              </a:ext>
            </a:extLst>
          </p:cNvPr>
          <p:cNvSpPr txBox="1"/>
          <p:nvPr/>
        </p:nvSpPr>
        <p:spPr>
          <a:xfrm rot="19658400">
            <a:off x="4542403" y="358670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BC650B-6EC4-4DFA-8DCE-F0917A7A4D43}"/>
              </a:ext>
            </a:extLst>
          </p:cNvPr>
          <p:cNvSpPr txBox="1"/>
          <p:nvPr/>
        </p:nvSpPr>
        <p:spPr>
          <a:xfrm rot="19658400">
            <a:off x="8550111" y="503644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AE0CA58-1953-4DD3-A4A9-BDD7E58CBC9C}"/>
              </a:ext>
            </a:extLst>
          </p:cNvPr>
          <p:cNvSpPr txBox="1"/>
          <p:nvPr/>
        </p:nvSpPr>
        <p:spPr>
          <a:xfrm rot="19658400">
            <a:off x="533619" y="2266110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2" name="Rectangle 21">
            <a:hlinkClick r:id="rId7" action="ppaction://hlinksldjump"/>
            <a:extLst>
              <a:ext uri="{FF2B5EF4-FFF2-40B4-BE49-F238E27FC236}">
                <a16:creationId xmlns:a16="http://schemas.microsoft.com/office/drawing/2014/main" id="{6FABF955-C79B-4A36-A784-A0ADE818207D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8A6CD68-A82D-470B-A20B-3E3C3F917684}"/>
              </a:ext>
            </a:extLst>
          </p:cNvPr>
          <p:cNvSpPr txBox="1"/>
          <p:nvPr/>
        </p:nvSpPr>
        <p:spPr>
          <a:xfrm rot="19658400">
            <a:off x="8530814" y="224851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</p:spTree>
    <p:extLst>
      <p:ext uri="{BB962C8B-B14F-4D97-AF65-F5344CB8AC3E}">
        <p14:creationId xmlns:p14="http://schemas.microsoft.com/office/powerpoint/2010/main" val="398290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1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Brackets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67027" y="1493301"/>
                <a:ext cx="242743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2(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+4)=18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+4=16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027" y="1493301"/>
                <a:ext cx="2427436" cy="2246769"/>
              </a:xfrm>
              <a:prstGeom prst="rect">
                <a:avLst/>
              </a:prstGeom>
              <a:blipFill>
                <a:blip r:embed="rId2"/>
                <a:stretch>
                  <a:fillRect t="-27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17082" y="4222362"/>
                <a:ext cx="276677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4(2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−1)=20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−1=5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082" y="4222362"/>
                <a:ext cx="2766773" cy="2308324"/>
              </a:xfrm>
              <a:prstGeom prst="rect">
                <a:avLst/>
              </a:prstGeom>
              <a:blipFill>
                <a:blip r:embed="rId3"/>
                <a:stretch>
                  <a:fillRect t="-2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715471" y="4205233"/>
                <a:ext cx="275211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(7−2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)=12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21−6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5471" y="4205233"/>
                <a:ext cx="2752113" cy="2308324"/>
              </a:xfrm>
              <a:prstGeom prst="rect">
                <a:avLst/>
              </a:prstGeom>
              <a:blipFill>
                <a:blip r:embed="rId4"/>
                <a:stretch>
                  <a:fillRect t="-2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882280" y="2882086"/>
                <a:ext cx="242743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−3)=15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−3=3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2280" y="2882086"/>
                <a:ext cx="2427436" cy="2246769"/>
              </a:xfrm>
              <a:prstGeom prst="rect">
                <a:avLst/>
              </a:prstGeom>
              <a:blipFill>
                <a:blip r:embed="rId5"/>
                <a:stretch>
                  <a:fillRect t="-2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77810" y="1462523"/>
                <a:ext cx="242743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3(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−2)=22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−2=22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7810" y="1462523"/>
                <a:ext cx="2427436" cy="2308324"/>
              </a:xfrm>
              <a:prstGeom prst="rect">
                <a:avLst/>
              </a:prstGeom>
              <a:blipFill>
                <a:blip r:embed="rId6"/>
                <a:stretch>
                  <a:fillRect t="-2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7053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Brackets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67027" y="1493301"/>
                <a:ext cx="242743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2(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+4)=18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+4=16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027" y="1493301"/>
                <a:ext cx="2427436" cy="2246769"/>
              </a:xfrm>
              <a:prstGeom prst="rect">
                <a:avLst/>
              </a:prstGeom>
              <a:blipFill>
                <a:blip r:embed="rId2"/>
                <a:stretch>
                  <a:fillRect t="-27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17082" y="4222362"/>
                <a:ext cx="276677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4(2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−1)=20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−1=5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082" y="4222362"/>
                <a:ext cx="2766773" cy="2308324"/>
              </a:xfrm>
              <a:prstGeom prst="rect">
                <a:avLst/>
              </a:prstGeom>
              <a:blipFill>
                <a:blip r:embed="rId3"/>
                <a:stretch>
                  <a:fillRect t="-2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715471" y="4205233"/>
                <a:ext cx="275211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(7−2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)=12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21−6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5471" y="4205233"/>
                <a:ext cx="2752113" cy="2308324"/>
              </a:xfrm>
              <a:prstGeom prst="rect">
                <a:avLst/>
              </a:prstGeom>
              <a:blipFill>
                <a:blip r:embed="rId4"/>
                <a:stretch>
                  <a:fillRect t="-2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882280" y="2882086"/>
                <a:ext cx="242743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−3)=15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−3=3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2280" y="2882086"/>
                <a:ext cx="2427436" cy="2246769"/>
              </a:xfrm>
              <a:prstGeom prst="rect">
                <a:avLst/>
              </a:prstGeom>
              <a:blipFill>
                <a:blip r:embed="rId5"/>
                <a:stretch>
                  <a:fillRect t="-2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77810" y="1462523"/>
                <a:ext cx="242743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3(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−2)=22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−2=22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7810" y="1462523"/>
                <a:ext cx="2427436" cy="2308324"/>
              </a:xfrm>
              <a:prstGeom prst="rect">
                <a:avLst/>
              </a:prstGeom>
              <a:blipFill>
                <a:blip r:embed="rId6"/>
                <a:stretch>
                  <a:fillRect t="-2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ECF24017-01D9-4E43-BC39-6E5CB8C60D60}"/>
              </a:ext>
            </a:extLst>
          </p:cNvPr>
          <p:cNvSpPr txBox="1"/>
          <p:nvPr/>
        </p:nvSpPr>
        <p:spPr>
          <a:xfrm>
            <a:off x="4383259" y="1613308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5A0ED3-9E5F-44EC-8ABE-697BD488A979}"/>
              </a:ext>
            </a:extLst>
          </p:cNvPr>
          <p:cNvSpPr txBox="1"/>
          <p:nvPr/>
        </p:nvSpPr>
        <p:spPr>
          <a:xfrm rot="19658400">
            <a:off x="4542403" y="358670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BC650B-6EC4-4DFA-8DCE-F0917A7A4D43}"/>
              </a:ext>
            </a:extLst>
          </p:cNvPr>
          <p:cNvSpPr txBox="1"/>
          <p:nvPr/>
        </p:nvSpPr>
        <p:spPr>
          <a:xfrm rot="19658400">
            <a:off x="8550111" y="503644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8E84F3-E2C9-4CA7-B640-F719C504E3B7}"/>
              </a:ext>
            </a:extLst>
          </p:cNvPr>
          <p:cNvSpPr txBox="1"/>
          <p:nvPr/>
        </p:nvSpPr>
        <p:spPr>
          <a:xfrm rot="19658400">
            <a:off x="8524683" y="2262742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E0CA58-1953-4DD3-A4A9-BDD7E58CBC9C}"/>
              </a:ext>
            </a:extLst>
          </p:cNvPr>
          <p:cNvSpPr txBox="1"/>
          <p:nvPr/>
        </p:nvSpPr>
        <p:spPr>
          <a:xfrm rot="19658400">
            <a:off x="533619" y="2266110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5A0ED3-9E5F-44EC-8ABE-697BD488A979}"/>
              </a:ext>
            </a:extLst>
          </p:cNvPr>
          <p:cNvSpPr txBox="1"/>
          <p:nvPr/>
        </p:nvSpPr>
        <p:spPr>
          <a:xfrm rot="19658400">
            <a:off x="533620" y="5033063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Rectangle 18">
            <a:hlinkClick r:id="rId7" action="ppaction://hlinksldjump"/>
            <a:extLst>
              <a:ext uri="{FF2B5EF4-FFF2-40B4-BE49-F238E27FC236}">
                <a16:creationId xmlns:a16="http://schemas.microsoft.com/office/drawing/2014/main" id="{9E8FAAED-C3A7-4E4C-9AC0-8E35E9CBBEF8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347049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20282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Variables on</a:t>
            </a:r>
            <a:br>
              <a:rPr lang="en-GB" sz="4800" b="1" dirty="0"/>
            </a:br>
            <a:r>
              <a:rPr lang="en-GB" sz="4800" b="1" dirty="0"/>
              <a:t>both sides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57810" y="1493301"/>
                <a:ext cx="345881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−3=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−3=4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10" y="1493301"/>
                <a:ext cx="3458816" cy="2246769"/>
              </a:xfrm>
              <a:prstGeom prst="rect">
                <a:avLst/>
              </a:prstGeom>
              <a:blipFill>
                <a:blip r:embed="rId2"/>
                <a:stretch>
                  <a:fillRect t="-27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A8C8002-6189-4F61-938B-EF69828A7E22}"/>
                  </a:ext>
                </a:extLst>
              </p:cNvPr>
              <p:cNvSpPr txBox="1"/>
              <p:nvPr/>
            </p:nvSpPr>
            <p:spPr>
              <a:xfrm>
                <a:off x="8362120" y="4230493"/>
                <a:ext cx="345881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2(3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−1)=4(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+3)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−2=4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−2=12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A8C8002-6189-4F61-938B-EF69828A7E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2120" y="4230493"/>
                <a:ext cx="3458816" cy="2308324"/>
              </a:xfrm>
              <a:prstGeom prst="rect">
                <a:avLst/>
              </a:prstGeom>
              <a:blipFill>
                <a:blip r:embed="rId3"/>
                <a:stretch>
                  <a:fillRect t="-2111" b="-13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93292B8-BCC2-4C81-BD75-06EECBD77466}"/>
                  </a:ext>
                </a:extLst>
              </p:cNvPr>
              <p:cNvSpPr txBox="1"/>
              <p:nvPr/>
            </p:nvSpPr>
            <p:spPr>
              <a:xfrm>
                <a:off x="371062" y="4223865"/>
                <a:ext cx="345881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7−3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7−2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=−6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93292B8-BCC2-4C81-BD75-06EECBD774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062" y="4223865"/>
                <a:ext cx="3458816" cy="2308324"/>
              </a:xfrm>
              <a:prstGeom prst="rect">
                <a:avLst/>
              </a:prstGeom>
              <a:blipFill>
                <a:blip r:embed="rId4"/>
                <a:stretch>
                  <a:fillRect t="-2111" b="-13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64D60FD-1F3C-48C3-BC91-F56087BC11B7}"/>
                  </a:ext>
                </a:extLst>
              </p:cNvPr>
              <p:cNvSpPr txBox="1"/>
              <p:nvPr/>
            </p:nvSpPr>
            <p:spPr>
              <a:xfrm>
                <a:off x="4366591" y="2855582"/>
                <a:ext cx="345881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3(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−1)=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−1=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64D60FD-1F3C-48C3-BC91-F56087BC11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6591" y="2855582"/>
                <a:ext cx="3458816" cy="2308324"/>
              </a:xfrm>
              <a:prstGeom prst="rect">
                <a:avLst/>
              </a:prstGeom>
              <a:blipFill>
                <a:blip r:embed="rId5"/>
                <a:stretch>
                  <a:fillRect t="-2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26F0A84-A0E9-4698-AD37-CCB668E6BA0F}"/>
                  </a:ext>
                </a:extLst>
              </p:cNvPr>
              <p:cNvSpPr txBox="1"/>
              <p:nvPr/>
            </p:nvSpPr>
            <p:spPr>
              <a:xfrm>
                <a:off x="8362120" y="1480668"/>
                <a:ext cx="345881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−7=6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−7=4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−10=4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26F0A84-A0E9-4698-AD37-CCB668E6BA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2120" y="1480668"/>
                <a:ext cx="3458816" cy="2308324"/>
              </a:xfrm>
              <a:prstGeom prst="rect">
                <a:avLst/>
              </a:prstGeom>
              <a:blipFill>
                <a:blip r:embed="rId6"/>
                <a:stretch>
                  <a:fillRect t="-2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0101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20282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Variable on</a:t>
            </a:r>
            <a:br>
              <a:rPr lang="en-GB" sz="4800" b="1" dirty="0"/>
            </a:br>
            <a:r>
              <a:rPr lang="en-GB" sz="4800" b="1" dirty="0"/>
              <a:t>both sides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57810" y="1493301"/>
                <a:ext cx="345881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−3=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−3=4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10" y="1493301"/>
                <a:ext cx="3458816" cy="2246769"/>
              </a:xfrm>
              <a:prstGeom prst="rect">
                <a:avLst/>
              </a:prstGeom>
              <a:blipFill>
                <a:blip r:embed="rId2"/>
                <a:stretch>
                  <a:fillRect t="-27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A8C8002-6189-4F61-938B-EF69828A7E22}"/>
                  </a:ext>
                </a:extLst>
              </p:cNvPr>
              <p:cNvSpPr txBox="1"/>
              <p:nvPr/>
            </p:nvSpPr>
            <p:spPr>
              <a:xfrm>
                <a:off x="8362120" y="4230493"/>
                <a:ext cx="345881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2(3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−1)=4(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+3)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−2=4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−2=12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A8C8002-6189-4F61-938B-EF69828A7E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2120" y="4230493"/>
                <a:ext cx="3458816" cy="2308324"/>
              </a:xfrm>
              <a:prstGeom prst="rect">
                <a:avLst/>
              </a:prstGeom>
              <a:blipFill>
                <a:blip r:embed="rId3"/>
                <a:stretch>
                  <a:fillRect t="-2111" b="-13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93292B8-BCC2-4C81-BD75-06EECBD77466}"/>
                  </a:ext>
                </a:extLst>
              </p:cNvPr>
              <p:cNvSpPr txBox="1"/>
              <p:nvPr/>
            </p:nvSpPr>
            <p:spPr>
              <a:xfrm>
                <a:off x="371062" y="4223865"/>
                <a:ext cx="345881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7−3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7−2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=−6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93292B8-BCC2-4C81-BD75-06EECBD774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062" y="4223865"/>
                <a:ext cx="3458816" cy="2308324"/>
              </a:xfrm>
              <a:prstGeom prst="rect">
                <a:avLst/>
              </a:prstGeom>
              <a:blipFill>
                <a:blip r:embed="rId4"/>
                <a:stretch>
                  <a:fillRect t="-2111" b="-13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64D60FD-1F3C-48C3-BC91-F56087BC11B7}"/>
                  </a:ext>
                </a:extLst>
              </p:cNvPr>
              <p:cNvSpPr txBox="1"/>
              <p:nvPr/>
            </p:nvSpPr>
            <p:spPr>
              <a:xfrm>
                <a:off x="4366591" y="2855582"/>
                <a:ext cx="345881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3(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−1)=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−1=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64D60FD-1F3C-48C3-BC91-F56087BC11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6591" y="2855582"/>
                <a:ext cx="3458816" cy="2308324"/>
              </a:xfrm>
              <a:prstGeom prst="rect">
                <a:avLst/>
              </a:prstGeom>
              <a:blipFill>
                <a:blip r:embed="rId5"/>
                <a:stretch>
                  <a:fillRect t="-2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26F0A84-A0E9-4698-AD37-CCB668E6BA0F}"/>
                  </a:ext>
                </a:extLst>
              </p:cNvPr>
              <p:cNvSpPr txBox="1"/>
              <p:nvPr/>
            </p:nvSpPr>
            <p:spPr>
              <a:xfrm>
                <a:off x="8362120" y="1480668"/>
                <a:ext cx="345881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−7=6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−7=4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−10=4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26F0A84-A0E9-4698-AD37-CCB668E6BA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2120" y="1480668"/>
                <a:ext cx="3458816" cy="2308324"/>
              </a:xfrm>
              <a:prstGeom prst="rect">
                <a:avLst/>
              </a:prstGeom>
              <a:blipFill>
                <a:blip r:embed="rId6"/>
                <a:stretch>
                  <a:fillRect t="-2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A006CDF1-3B7B-483E-9DFF-2F97BE787513}"/>
              </a:ext>
            </a:extLst>
          </p:cNvPr>
          <p:cNvSpPr txBox="1"/>
          <p:nvPr/>
        </p:nvSpPr>
        <p:spPr>
          <a:xfrm>
            <a:off x="4383259" y="5469694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038082-F5E9-46DC-B9C4-34211E636890}"/>
              </a:ext>
            </a:extLst>
          </p:cNvPr>
          <p:cNvSpPr txBox="1"/>
          <p:nvPr/>
        </p:nvSpPr>
        <p:spPr>
          <a:xfrm rot="19658400">
            <a:off x="8524679" y="2292905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FBB459-94DC-4B56-8ACE-5FB72F9319F1}"/>
              </a:ext>
            </a:extLst>
          </p:cNvPr>
          <p:cNvSpPr txBox="1"/>
          <p:nvPr/>
        </p:nvSpPr>
        <p:spPr>
          <a:xfrm rot="19658400">
            <a:off x="4542403" y="358670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8D7F5E-0B9D-4BFD-89F6-27ED74F00418}"/>
              </a:ext>
            </a:extLst>
          </p:cNvPr>
          <p:cNvSpPr txBox="1"/>
          <p:nvPr/>
        </p:nvSpPr>
        <p:spPr>
          <a:xfrm rot="19658400">
            <a:off x="520368" y="2248516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9847C9-F716-4F7E-8FF2-EB4739CC3A92}"/>
              </a:ext>
            </a:extLst>
          </p:cNvPr>
          <p:cNvSpPr txBox="1"/>
          <p:nvPr/>
        </p:nvSpPr>
        <p:spPr>
          <a:xfrm rot="19658400">
            <a:off x="520368" y="502408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077D11-DC2C-40BD-9333-9CC778FF97B3}"/>
              </a:ext>
            </a:extLst>
          </p:cNvPr>
          <p:cNvSpPr txBox="1"/>
          <p:nvPr/>
        </p:nvSpPr>
        <p:spPr>
          <a:xfrm rot="19658400">
            <a:off x="8524679" y="4944905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Rectangle 18">
            <a:hlinkClick r:id="rId7" action="ppaction://hlinksldjump"/>
            <a:extLst>
              <a:ext uri="{FF2B5EF4-FFF2-40B4-BE49-F238E27FC236}">
                <a16:creationId xmlns:a16="http://schemas.microsoft.com/office/drawing/2014/main" id="{8119A8D1-F3F4-4931-BB49-09967829D42D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84062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Fractions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87458" y="1555293"/>
                <a:ext cx="3409627" cy="21229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458" y="1555293"/>
                <a:ext cx="3409627" cy="2122953"/>
              </a:xfrm>
              <a:prstGeom prst="rect">
                <a:avLst/>
              </a:prstGeom>
              <a:blipFill>
                <a:blip r:embed="rId2"/>
                <a:stretch>
                  <a:fillRect t="-25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A060FAC-59AB-4092-A3D3-4565419D2B2D}"/>
                  </a:ext>
                </a:extLst>
              </p:cNvPr>
              <p:cNvSpPr txBox="1"/>
              <p:nvPr/>
            </p:nvSpPr>
            <p:spPr>
              <a:xfrm>
                <a:off x="8386713" y="4074133"/>
                <a:ext cx="3409627" cy="2625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+7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+1=9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A060FAC-59AB-4092-A3D3-4565419D2B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6713" y="4074133"/>
                <a:ext cx="3409627" cy="2625334"/>
              </a:xfrm>
              <a:prstGeom prst="rect">
                <a:avLst/>
              </a:prstGeom>
              <a:blipFill>
                <a:blip r:embed="rId3"/>
                <a:stretch>
                  <a:fillRect t="-20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3976B08-5B83-4FB9-A6B1-8AF0996574D7}"/>
                  </a:ext>
                </a:extLst>
              </p:cNvPr>
              <p:cNvSpPr txBox="1"/>
              <p:nvPr/>
            </p:nvSpPr>
            <p:spPr>
              <a:xfrm>
                <a:off x="395657" y="4248629"/>
                <a:ext cx="3409627" cy="2263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18−2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18−2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3976B08-5B83-4FB9-A6B1-8AF0996574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57" y="4248629"/>
                <a:ext cx="3409627" cy="2263505"/>
              </a:xfrm>
              <a:prstGeom prst="rect">
                <a:avLst/>
              </a:prstGeom>
              <a:blipFill>
                <a:blip r:embed="rId4"/>
                <a:stretch>
                  <a:fillRect t="-2156" b="-1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1F40AF5-0074-40CE-9A5B-47F8C8B99BC2}"/>
                  </a:ext>
                </a:extLst>
              </p:cNvPr>
              <p:cNvSpPr txBox="1"/>
              <p:nvPr/>
            </p:nvSpPr>
            <p:spPr>
              <a:xfrm>
                <a:off x="4391185" y="2742520"/>
                <a:ext cx="3409627" cy="2521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1F40AF5-0074-40CE-9A5B-47F8C8B99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185" y="2742520"/>
                <a:ext cx="3409627" cy="2521781"/>
              </a:xfrm>
              <a:prstGeom prst="rect">
                <a:avLst/>
              </a:prstGeom>
              <a:blipFill>
                <a:blip r:embed="rId5"/>
                <a:stretch>
                  <a:fillRect t="-1932" b="-1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61A177E-9452-4230-AC35-1A0AE812ABD2}"/>
                  </a:ext>
                </a:extLst>
              </p:cNvPr>
              <p:cNvSpPr txBox="1"/>
              <p:nvPr/>
            </p:nvSpPr>
            <p:spPr>
              <a:xfrm>
                <a:off x="8386713" y="1520956"/>
                <a:ext cx="3409627" cy="2191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61A177E-9452-4230-AC35-1A0AE812AB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6713" y="1520956"/>
                <a:ext cx="3409627" cy="2191626"/>
              </a:xfrm>
              <a:prstGeom prst="rect">
                <a:avLst/>
              </a:prstGeom>
              <a:blipFill>
                <a:blip r:embed="rId6"/>
                <a:stretch>
                  <a:fillRect t="-27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4587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Fractions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87458" y="1555293"/>
                <a:ext cx="3409627" cy="21229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458" y="1555293"/>
                <a:ext cx="3409627" cy="2122953"/>
              </a:xfrm>
              <a:prstGeom prst="rect">
                <a:avLst/>
              </a:prstGeom>
              <a:blipFill>
                <a:blip r:embed="rId2"/>
                <a:stretch>
                  <a:fillRect t="-25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A060FAC-59AB-4092-A3D3-4565419D2B2D}"/>
                  </a:ext>
                </a:extLst>
              </p:cNvPr>
              <p:cNvSpPr txBox="1"/>
              <p:nvPr/>
            </p:nvSpPr>
            <p:spPr>
              <a:xfrm>
                <a:off x="8386713" y="4074133"/>
                <a:ext cx="3409627" cy="2625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+7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+1=9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A060FAC-59AB-4092-A3D3-4565419D2B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6713" y="4074133"/>
                <a:ext cx="3409627" cy="2625334"/>
              </a:xfrm>
              <a:prstGeom prst="rect">
                <a:avLst/>
              </a:prstGeom>
              <a:blipFill>
                <a:blip r:embed="rId3"/>
                <a:stretch>
                  <a:fillRect t="-20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3976B08-5B83-4FB9-A6B1-8AF0996574D7}"/>
                  </a:ext>
                </a:extLst>
              </p:cNvPr>
              <p:cNvSpPr txBox="1"/>
              <p:nvPr/>
            </p:nvSpPr>
            <p:spPr>
              <a:xfrm>
                <a:off x="395657" y="4248629"/>
                <a:ext cx="3409627" cy="2263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18−2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18−2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3976B08-5B83-4FB9-A6B1-8AF0996574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57" y="4248629"/>
                <a:ext cx="3409627" cy="2263505"/>
              </a:xfrm>
              <a:prstGeom prst="rect">
                <a:avLst/>
              </a:prstGeom>
              <a:blipFill>
                <a:blip r:embed="rId4"/>
                <a:stretch>
                  <a:fillRect t="-2156" b="-1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1F40AF5-0074-40CE-9A5B-47F8C8B99BC2}"/>
                  </a:ext>
                </a:extLst>
              </p:cNvPr>
              <p:cNvSpPr txBox="1"/>
              <p:nvPr/>
            </p:nvSpPr>
            <p:spPr>
              <a:xfrm>
                <a:off x="4391185" y="2742520"/>
                <a:ext cx="3409627" cy="2521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1F40AF5-0074-40CE-9A5B-47F8C8B99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185" y="2742520"/>
                <a:ext cx="3409627" cy="2521781"/>
              </a:xfrm>
              <a:prstGeom prst="rect">
                <a:avLst/>
              </a:prstGeom>
              <a:blipFill>
                <a:blip r:embed="rId5"/>
                <a:stretch>
                  <a:fillRect t="-1932" b="-1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61A177E-9452-4230-AC35-1A0AE812ABD2}"/>
                  </a:ext>
                </a:extLst>
              </p:cNvPr>
              <p:cNvSpPr txBox="1"/>
              <p:nvPr/>
            </p:nvSpPr>
            <p:spPr>
              <a:xfrm>
                <a:off x="8386713" y="1520956"/>
                <a:ext cx="3409627" cy="2191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61A177E-9452-4230-AC35-1A0AE812AB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6713" y="1520956"/>
                <a:ext cx="3409627" cy="2191626"/>
              </a:xfrm>
              <a:prstGeom prst="rect">
                <a:avLst/>
              </a:prstGeom>
              <a:blipFill>
                <a:blip r:embed="rId6"/>
                <a:stretch>
                  <a:fillRect t="-27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9C21D50B-B987-4876-9857-160B60BCF2D6}"/>
              </a:ext>
            </a:extLst>
          </p:cNvPr>
          <p:cNvSpPr txBox="1"/>
          <p:nvPr/>
        </p:nvSpPr>
        <p:spPr>
          <a:xfrm>
            <a:off x="4383259" y="1613308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938DC6-9FC7-4409-8E44-B5B8069694DA}"/>
              </a:ext>
            </a:extLst>
          </p:cNvPr>
          <p:cNvSpPr txBox="1"/>
          <p:nvPr/>
        </p:nvSpPr>
        <p:spPr>
          <a:xfrm rot="19658400">
            <a:off x="525423" y="503285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AFF7B2-DAB5-4C09-BE59-E4C18F6E6F88}"/>
              </a:ext>
            </a:extLst>
          </p:cNvPr>
          <p:cNvSpPr txBox="1"/>
          <p:nvPr/>
        </p:nvSpPr>
        <p:spPr>
          <a:xfrm rot="19658400">
            <a:off x="4529150" y="3649467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5430C5E-A701-47E8-9756-0FE846309064}"/>
              </a:ext>
            </a:extLst>
          </p:cNvPr>
          <p:cNvSpPr txBox="1"/>
          <p:nvPr/>
        </p:nvSpPr>
        <p:spPr>
          <a:xfrm rot="19658400">
            <a:off x="8535461" y="503285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8C854DB-48E3-4674-BD9F-2B8FCA804C62}"/>
              </a:ext>
            </a:extLst>
          </p:cNvPr>
          <p:cNvSpPr txBox="1"/>
          <p:nvPr/>
        </p:nvSpPr>
        <p:spPr>
          <a:xfrm rot="19658400">
            <a:off x="8522070" y="2262826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167F3E1-DBB3-4350-A12B-E8010BBDCB61}"/>
              </a:ext>
            </a:extLst>
          </p:cNvPr>
          <p:cNvSpPr txBox="1"/>
          <p:nvPr/>
        </p:nvSpPr>
        <p:spPr>
          <a:xfrm rot="19658400">
            <a:off x="525422" y="2359442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3" name="Rectangle 22">
            <a:hlinkClick r:id="rId7" action="ppaction://hlinksldjump"/>
            <a:extLst>
              <a:ext uri="{FF2B5EF4-FFF2-40B4-BE49-F238E27FC236}">
                <a16:creationId xmlns:a16="http://schemas.microsoft.com/office/drawing/2014/main" id="{2D7CBBB3-8937-4AC8-A0D1-83BD33287C02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85046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136650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Simultaneous</a:t>
            </a:r>
            <a:br>
              <a:rPr lang="en-GB" sz="4800" b="1" dirty="0"/>
            </a:br>
            <a:r>
              <a:rPr lang="en-GB" sz="4800" b="1" dirty="0"/>
              <a:t>Equations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86752" y="1290149"/>
                <a:ext cx="2427436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𝟏𝟗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752" y="1290149"/>
                <a:ext cx="2427436" cy="2677656"/>
              </a:xfrm>
              <a:prstGeom prst="rect">
                <a:avLst/>
              </a:prstGeom>
              <a:blipFill>
                <a:blip r:embed="rId2"/>
                <a:stretch>
                  <a:fillRect t="-22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F159E50-D94F-4A0D-9A15-2302AFD915BD}"/>
                  </a:ext>
                </a:extLst>
              </p:cNvPr>
              <p:cNvSpPr txBox="1"/>
              <p:nvPr/>
            </p:nvSpPr>
            <p:spPr>
              <a:xfrm>
                <a:off x="881161" y="4058331"/>
                <a:ext cx="2427436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=22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F159E50-D94F-4A0D-9A15-2302AFD915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161" y="4058331"/>
                <a:ext cx="2427436" cy="2677656"/>
              </a:xfrm>
              <a:prstGeom prst="rect">
                <a:avLst/>
              </a:prstGeom>
              <a:blipFill>
                <a:blip r:embed="rId3"/>
                <a:stretch>
                  <a:fillRect t="-22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1B0AFCB-AFB4-4E26-8FCE-E887FDCAA27B}"/>
                  </a:ext>
                </a:extLst>
              </p:cNvPr>
              <p:cNvSpPr txBox="1"/>
              <p:nvPr/>
            </p:nvSpPr>
            <p:spPr>
              <a:xfrm>
                <a:off x="8934643" y="4041554"/>
                <a:ext cx="2427436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1B0AFCB-AFB4-4E26-8FCE-E887FDCAA2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4643" y="4041554"/>
                <a:ext cx="2427436" cy="2677656"/>
              </a:xfrm>
              <a:prstGeom prst="rect">
                <a:avLst/>
              </a:prstGeom>
              <a:blipFill>
                <a:blip r:embed="rId4"/>
                <a:stretch>
                  <a:fillRect t="-22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6253666-FA86-46CF-BD45-32CD2F0E6053}"/>
                  </a:ext>
                </a:extLst>
              </p:cNvPr>
              <p:cNvSpPr txBox="1"/>
              <p:nvPr/>
            </p:nvSpPr>
            <p:spPr>
              <a:xfrm>
                <a:off x="4882280" y="2668168"/>
                <a:ext cx="2427436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6253666-FA86-46CF-BD45-32CD2F0E60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2280" y="2668168"/>
                <a:ext cx="2427436" cy="2677656"/>
              </a:xfrm>
              <a:prstGeom prst="rect">
                <a:avLst/>
              </a:prstGeom>
              <a:blipFill>
                <a:blip r:embed="rId5"/>
                <a:stretch>
                  <a:fillRect t="-22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3D38602-EEA1-4CB3-8D88-5C8A25201C33}"/>
                  </a:ext>
                </a:extLst>
              </p:cNvPr>
              <p:cNvSpPr txBox="1"/>
              <p:nvPr/>
            </p:nvSpPr>
            <p:spPr>
              <a:xfrm>
                <a:off x="8877812" y="1276081"/>
                <a:ext cx="2427436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3D38602-EEA1-4CB3-8D88-5C8A25201C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7812" y="1276081"/>
                <a:ext cx="2427436" cy="2677656"/>
              </a:xfrm>
              <a:prstGeom prst="rect">
                <a:avLst/>
              </a:prstGeom>
              <a:blipFill>
                <a:blip r:embed="rId6"/>
                <a:stretch>
                  <a:fillRect t="-20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2030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136650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Simultaneous</a:t>
            </a:r>
            <a:br>
              <a:rPr lang="en-GB" sz="4800" b="1" dirty="0"/>
            </a:br>
            <a:r>
              <a:rPr lang="en-GB" sz="4800" b="1" dirty="0"/>
              <a:t>Equations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86752" y="1290149"/>
                <a:ext cx="2427436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𝟏𝟗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752" y="1290149"/>
                <a:ext cx="2427436" cy="2677656"/>
              </a:xfrm>
              <a:prstGeom prst="rect">
                <a:avLst/>
              </a:prstGeom>
              <a:blipFill>
                <a:blip r:embed="rId2"/>
                <a:stretch>
                  <a:fillRect t="-22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F159E50-D94F-4A0D-9A15-2302AFD915BD}"/>
                  </a:ext>
                </a:extLst>
              </p:cNvPr>
              <p:cNvSpPr txBox="1"/>
              <p:nvPr/>
            </p:nvSpPr>
            <p:spPr>
              <a:xfrm>
                <a:off x="881161" y="4058331"/>
                <a:ext cx="2427436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=22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F159E50-D94F-4A0D-9A15-2302AFD915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161" y="4058331"/>
                <a:ext cx="2427436" cy="2677656"/>
              </a:xfrm>
              <a:prstGeom prst="rect">
                <a:avLst/>
              </a:prstGeom>
              <a:blipFill>
                <a:blip r:embed="rId3"/>
                <a:stretch>
                  <a:fillRect t="-22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1B0AFCB-AFB4-4E26-8FCE-E887FDCAA27B}"/>
                  </a:ext>
                </a:extLst>
              </p:cNvPr>
              <p:cNvSpPr txBox="1"/>
              <p:nvPr/>
            </p:nvSpPr>
            <p:spPr>
              <a:xfrm>
                <a:off x="8934643" y="4041554"/>
                <a:ext cx="2427436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1B0AFCB-AFB4-4E26-8FCE-E887FDCAA2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4643" y="4041554"/>
                <a:ext cx="2427436" cy="2677656"/>
              </a:xfrm>
              <a:prstGeom prst="rect">
                <a:avLst/>
              </a:prstGeom>
              <a:blipFill>
                <a:blip r:embed="rId4"/>
                <a:stretch>
                  <a:fillRect t="-22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6253666-FA86-46CF-BD45-32CD2F0E6053}"/>
                  </a:ext>
                </a:extLst>
              </p:cNvPr>
              <p:cNvSpPr txBox="1"/>
              <p:nvPr/>
            </p:nvSpPr>
            <p:spPr>
              <a:xfrm>
                <a:off x="4882280" y="2668168"/>
                <a:ext cx="2427436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6253666-FA86-46CF-BD45-32CD2F0E60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2280" y="2668168"/>
                <a:ext cx="2427436" cy="2677656"/>
              </a:xfrm>
              <a:prstGeom prst="rect">
                <a:avLst/>
              </a:prstGeom>
              <a:blipFill>
                <a:blip r:embed="rId5"/>
                <a:stretch>
                  <a:fillRect t="-22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3D38602-EEA1-4CB3-8D88-5C8A25201C33}"/>
                  </a:ext>
                </a:extLst>
              </p:cNvPr>
              <p:cNvSpPr txBox="1"/>
              <p:nvPr/>
            </p:nvSpPr>
            <p:spPr>
              <a:xfrm>
                <a:off x="8877812" y="1276081"/>
                <a:ext cx="2427436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3D38602-EEA1-4CB3-8D88-5C8A25201C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7812" y="1276081"/>
                <a:ext cx="2427436" cy="2677656"/>
              </a:xfrm>
              <a:prstGeom prst="rect">
                <a:avLst/>
              </a:prstGeom>
              <a:blipFill>
                <a:blip r:embed="rId6"/>
                <a:stretch>
                  <a:fillRect t="-20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C875C15F-DBCD-4CE0-8EB1-88EADDDA3701}"/>
              </a:ext>
            </a:extLst>
          </p:cNvPr>
          <p:cNvSpPr txBox="1"/>
          <p:nvPr/>
        </p:nvSpPr>
        <p:spPr>
          <a:xfrm>
            <a:off x="4383259" y="5425660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9DFC9C-FFDA-4909-AAF1-AFD168D6907D}"/>
              </a:ext>
            </a:extLst>
          </p:cNvPr>
          <p:cNvSpPr txBox="1"/>
          <p:nvPr/>
        </p:nvSpPr>
        <p:spPr>
          <a:xfrm rot="19658400">
            <a:off x="4523559" y="3613862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2278BF-539A-462E-87FF-55D0266F2FBE}"/>
              </a:ext>
            </a:extLst>
          </p:cNvPr>
          <p:cNvSpPr txBox="1"/>
          <p:nvPr/>
        </p:nvSpPr>
        <p:spPr>
          <a:xfrm rot="19658400">
            <a:off x="525422" y="2359442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1BB0CA-DB52-488E-A263-42AA556C7B56}"/>
              </a:ext>
            </a:extLst>
          </p:cNvPr>
          <p:cNvSpPr txBox="1"/>
          <p:nvPr/>
        </p:nvSpPr>
        <p:spPr>
          <a:xfrm rot="19658400">
            <a:off x="8524679" y="227503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C5B794-60F7-455C-A38D-0C57B246C44B}"/>
              </a:ext>
            </a:extLst>
          </p:cNvPr>
          <p:cNvSpPr txBox="1"/>
          <p:nvPr/>
        </p:nvSpPr>
        <p:spPr>
          <a:xfrm rot="19658400">
            <a:off x="533622" y="5043216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A76372-07FD-4A5F-9259-20E76FB0E806}"/>
              </a:ext>
            </a:extLst>
          </p:cNvPr>
          <p:cNvSpPr txBox="1"/>
          <p:nvPr/>
        </p:nvSpPr>
        <p:spPr>
          <a:xfrm rot="19658400">
            <a:off x="8533032" y="502643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20" name="Rectangle 19">
            <a:hlinkClick r:id="rId7" action="ppaction://hlinksldjump"/>
            <a:extLst>
              <a:ext uri="{FF2B5EF4-FFF2-40B4-BE49-F238E27FC236}">
                <a16:creationId xmlns:a16="http://schemas.microsoft.com/office/drawing/2014/main" id="{B4072196-E223-4A68-B32F-68A212B22CDB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17192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Quadratics 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80448" y="1493301"/>
                <a:ext cx="3206970" cy="2312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+4=0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d>
                        <m: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448" y="1493301"/>
                <a:ext cx="3206970" cy="2312621"/>
              </a:xfrm>
              <a:prstGeom prst="rect">
                <a:avLst/>
              </a:prstGeom>
              <a:blipFill>
                <a:blip r:embed="rId2"/>
                <a:stretch>
                  <a:fillRect t="-2639" b="-39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DB1C628-1E03-4CB4-A846-A0708B2DE647}"/>
                  </a:ext>
                </a:extLst>
              </p:cNvPr>
              <p:cNvSpPr txBox="1"/>
              <p:nvPr/>
            </p:nvSpPr>
            <p:spPr>
              <a:xfrm>
                <a:off x="8256102" y="4256997"/>
                <a:ext cx="3670853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+3=0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d>
                        <m: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DB1C628-1E03-4CB4-A846-A0708B2DE6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2" y="4256997"/>
                <a:ext cx="3670853" cy="2246769"/>
              </a:xfrm>
              <a:prstGeom prst="rect">
                <a:avLst/>
              </a:prstGeom>
              <a:blipFill>
                <a:blip r:embed="rId3"/>
                <a:stretch>
                  <a:fillRect t="-2439" b="-67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4F83710-4BC0-469B-B566-4C185E75224D}"/>
                  </a:ext>
                </a:extLst>
              </p:cNvPr>
              <p:cNvSpPr txBox="1"/>
              <p:nvPr/>
            </p:nvSpPr>
            <p:spPr>
              <a:xfrm>
                <a:off x="4492514" y="2882086"/>
                <a:ext cx="3206970" cy="2312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−12=0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e>
                      </m:d>
                      <m:d>
                        <m: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4F83710-4BC0-469B-B566-4C185E7522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2514" y="2882086"/>
                <a:ext cx="3206970" cy="2312621"/>
              </a:xfrm>
              <a:prstGeom prst="rect">
                <a:avLst/>
              </a:prstGeom>
              <a:blipFill>
                <a:blip r:embed="rId4"/>
                <a:stretch>
                  <a:fillRect t="-2639" b="-39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EA1A56C-E501-4059-829D-0413AF3BAEE5}"/>
                  </a:ext>
                </a:extLst>
              </p:cNvPr>
              <p:cNvSpPr txBox="1"/>
              <p:nvPr/>
            </p:nvSpPr>
            <p:spPr>
              <a:xfrm>
                <a:off x="496985" y="4263621"/>
                <a:ext cx="3206970" cy="2312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EA1A56C-E501-4059-829D-0413AF3BAE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985" y="4263621"/>
                <a:ext cx="3206970" cy="2312621"/>
              </a:xfrm>
              <a:prstGeom prst="rect">
                <a:avLst/>
              </a:prstGeom>
              <a:blipFill>
                <a:blip r:embed="rId5"/>
                <a:stretch>
                  <a:fillRect t="-2368" b="-36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98E7A84-D7DB-40F6-9B6C-238DE8E1A269}"/>
                  </a:ext>
                </a:extLst>
              </p:cNvPr>
              <p:cNvSpPr txBox="1"/>
              <p:nvPr/>
            </p:nvSpPr>
            <p:spPr>
              <a:xfrm>
                <a:off x="8504582" y="1493300"/>
                <a:ext cx="3206970" cy="2312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+6=0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e>
                      </m:d>
                      <m:d>
                        <m: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98E7A84-D7DB-40F6-9B6C-238DE8E1A2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4582" y="1493300"/>
                <a:ext cx="3206970" cy="2312621"/>
              </a:xfrm>
              <a:prstGeom prst="rect">
                <a:avLst/>
              </a:prstGeom>
              <a:blipFill>
                <a:blip r:embed="rId6"/>
                <a:stretch>
                  <a:fillRect t="-2639" b="-39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8152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Quadratics 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80448" y="1493301"/>
                <a:ext cx="3206970" cy="2312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+4=0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d>
                        <m: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448" y="1493301"/>
                <a:ext cx="3206970" cy="2312621"/>
              </a:xfrm>
              <a:prstGeom prst="rect">
                <a:avLst/>
              </a:prstGeom>
              <a:blipFill>
                <a:blip r:embed="rId2"/>
                <a:stretch>
                  <a:fillRect t="-2639" b="-39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DB1C628-1E03-4CB4-A846-A0708B2DE647}"/>
                  </a:ext>
                </a:extLst>
              </p:cNvPr>
              <p:cNvSpPr txBox="1"/>
              <p:nvPr/>
            </p:nvSpPr>
            <p:spPr>
              <a:xfrm>
                <a:off x="8256102" y="4256997"/>
                <a:ext cx="3670853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+3=0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d>
                        <m: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DB1C628-1E03-4CB4-A846-A0708B2DE6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2" y="4256997"/>
                <a:ext cx="3670853" cy="2246769"/>
              </a:xfrm>
              <a:prstGeom prst="rect">
                <a:avLst/>
              </a:prstGeom>
              <a:blipFill>
                <a:blip r:embed="rId3"/>
                <a:stretch>
                  <a:fillRect t="-2439" b="-67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4F83710-4BC0-469B-B566-4C185E75224D}"/>
                  </a:ext>
                </a:extLst>
              </p:cNvPr>
              <p:cNvSpPr txBox="1"/>
              <p:nvPr/>
            </p:nvSpPr>
            <p:spPr>
              <a:xfrm>
                <a:off x="4492514" y="2882086"/>
                <a:ext cx="3206970" cy="2312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−12=0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e>
                      </m:d>
                      <m:d>
                        <m: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4F83710-4BC0-469B-B566-4C185E7522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2514" y="2882086"/>
                <a:ext cx="3206970" cy="2312621"/>
              </a:xfrm>
              <a:prstGeom prst="rect">
                <a:avLst/>
              </a:prstGeom>
              <a:blipFill>
                <a:blip r:embed="rId4"/>
                <a:stretch>
                  <a:fillRect t="-2639" b="-39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EA1A56C-E501-4059-829D-0413AF3BAEE5}"/>
                  </a:ext>
                </a:extLst>
              </p:cNvPr>
              <p:cNvSpPr txBox="1"/>
              <p:nvPr/>
            </p:nvSpPr>
            <p:spPr>
              <a:xfrm>
                <a:off x="496985" y="4263621"/>
                <a:ext cx="3206970" cy="2312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EA1A56C-E501-4059-829D-0413AF3BAE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985" y="4263621"/>
                <a:ext cx="3206970" cy="2312621"/>
              </a:xfrm>
              <a:prstGeom prst="rect">
                <a:avLst/>
              </a:prstGeom>
              <a:blipFill>
                <a:blip r:embed="rId5"/>
                <a:stretch>
                  <a:fillRect t="-2368" b="-36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98E7A84-D7DB-40F6-9B6C-238DE8E1A269}"/>
                  </a:ext>
                </a:extLst>
              </p:cNvPr>
              <p:cNvSpPr txBox="1"/>
              <p:nvPr/>
            </p:nvSpPr>
            <p:spPr>
              <a:xfrm>
                <a:off x="8504582" y="1493300"/>
                <a:ext cx="3206970" cy="2312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+6=0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e>
                      </m:d>
                      <m:d>
                        <m:d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98E7A84-D7DB-40F6-9B6C-238DE8E1A2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4582" y="1493300"/>
                <a:ext cx="3206970" cy="2312621"/>
              </a:xfrm>
              <a:prstGeom prst="rect">
                <a:avLst/>
              </a:prstGeom>
              <a:blipFill>
                <a:blip r:embed="rId6"/>
                <a:stretch>
                  <a:fillRect t="-2639" b="-39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4C98D69E-EA74-4F87-B04E-D85A4DD67360}"/>
              </a:ext>
            </a:extLst>
          </p:cNvPr>
          <p:cNvSpPr txBox="1"/>
          <p:nvPr/>
        </p:nvSpPr>
        <p:spPr>
          <a:xfrm>
            <a:off x="4383259" y="1613308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CB4BA2-35E7-4046-9B8C-975D6292945E}"/>
              </a:ext>
            </a:extLst>
          </p:cNvPr>
          <p:cNvSpPr txBox="1"/>
          <p:nvPr/>
        </p:nvSpPr>
        <p:spPr>
          <a:xfrm rot="19658400">
            <a:off x="517084" y="499722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11C666-65AC-4CD7-BD86-C4ECF5A79806}"/>
              </a:ext>
            </a:extLst>
          </p:cNvPr>
          <p:cNvSpPr txBox="1"/>
          <p:nvPr/>
        </p:nvSpPr>
        <p:spPr>
          <a:xfrm rot="19658400">
            <a:off x="525422" y="2359442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0F687F-43FD-4302-80E6-153CD82124E4}"/>
              </a:ext>
            </a:extLst>
          </p:cNvPr>
          <p:cNvSpPr txBox="1"/>
          <p:nvPr/>
        </p:nvSpPr>
        <p:spPr>
          <a:xfrm rot="19658400">
            <a:off x="4529150" y="368445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83CF7E-D1B1-496F-B103-50243BEC7354}"/>
              </a:ext>
            </a:extLst>
          </p:cNvPr>
          <p:cNvSpPr txBox="1"/>
          <p:nvPr/>
        </p:nvSpPr>
        <p:spPr>
          <a:xfrm rot="19658400">
            <a:off x="8541219" y="2295667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95A938-E60E-43B1-86E4-C1FE9400D02D}"/>
              </a:ext>
            </a:extLst>
          </p:cNvPr>
          <p:cNvSpPr txBox="1"/>
          <p:nvPr/>
        </p:nvSpPr>
        <p:spPr>
          <a:xfrm rot="19658400">
            <a:off x="8541218" y="506598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Rectangle 18">
            <a:hlinkClick r:id="rId7" action="ppaction://hlinksldjump"/>
            <a:extLst>
              <a:ext uri="{FF2B5EF4-FFF2-40B4-BE49-F238E27FC236}">
                <a16:creationId xmlns:a16="http://schemas.microsoft.com/office/drawing/2014/main" id="{B0C36947-CAA9-4E85-B698-1BB96018CDAF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59574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Quadratics 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FA42D3D-E654-47AE-8A4E-821D15522179}"/>
                  </a:ext>
                </a:extLst>
              </p:cNvPr>
              <p:cNvSpPr txBox="1"/>
              <p:nvPr/>
            </p:nvSpPr>
            <p:spPr>
              <a:xfrm>
                <a:off x="480448" y="1451097"/>
                <a:ext cx="3206970" cy="2357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−9=0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e>
                      </m:ra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FA42D3D-E654-47AE-8A4E-821D155221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448" y="1451097"/>
                <a:ext cx="3206970" cy="2357505"/>
              </a:xfrm>
              <a:prstGeom prst="rect">
                <a:avLst/>
              </a:prstGeom>
              <a:blipFill>
                <a:blip r:embed="rId2"/>
                <a:stretch>
                  <a:fillRect t="-23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9548068-8B32-48B1-8462-13A3FF51029D}"/>
                  </a:ext>
                </a:extLst>
              </p:cNvPr>
              <p:cNvSpPr txBox="1"/>
              <p:nvPr/>
            </p:nvSpPr>
            <p:spPr>
              <a:xfrm>
                <a:off x="8488043" y="4226091"/>
                <a:ext cx="3206970" cy="2308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+1=0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𝟓𝟕</m:t>
                              </m:r>
                            </m:e>
                          </m:rad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9548068-8B32-48B1-8462-13A3FF5102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8043" y="4226091"/>
                <a:ext cx="3206970" cy="2308581"/>
              </a:xfrm>
              <a:prstGeom prst="rect">
                <a:avLst/>
              </a:prstGeom>
              <a:blipFill>
                <a:blip r:embed="rId3"/>
                <a:stretch>
                  <a:fillRect t="-2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19B517B-E92C-41C4-8633-730831A5601F}"/>
                  </a:ext>
                </a:extLst>
              </p:cNvPr>
              <p:cNvSpPr txBox="1"/>
              <p:nvPr/>
            </p:nvSpPr>
            <p:spPr>
              <a:xfrm>
                <a:off x="4492514" y="2826718"/>
                <a:ext cx="3206970" cy="2357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+1=0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</m:ra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19B517B-E92C-41C4-8633-730831A560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2514" y="2826718"/>
                <a:ext cx="3206970" cy="2357505"/>
              </a:xfrm>
              <a:prstGeom prst="rect">
                <a:avLst/>
              </a:prstGeom>
              <a:blipFill>
                <a:blip r:embed="rId4"/>
                <a:stretch>
                  <a:fillRect t="-25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9C20668-E896-4C03-981A-51C44CE43A23}"/>
                  </a:ext>
                </a:extLst>
              </p:cNvPr>
              <p:cNvSpPr txBox="1"/>
              <p:nvPr/>
            </p:nvSpPr>
            <p:spPr>
              <a:xfrm>
                <a:off x="496985" y="4226090"/>
                <a:ext cx="3206970" cy="2308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−2=0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𝟑𝟑</m:t>
                              </m:r>
                            </m:e>
                          </m:rad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9C20668-E896-4C03-981A-51C44CE43A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985" y="4226090"/>
                <a:ext cx="3206970" cy="2308581"/>
              </a:xfrm>
              <a:prstGeom prst="rect">
                <a:avLst/>
              </a:prstGeom>
              <a:blipFill>
                <a:blip r:embed="rId5"/>
                <a:stretch>
                  <a:fillRect t="-2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2F80460-6294-4855-A9E7-F0B5DCE244E0}"/>
                  </a:ext>
                </a:extLst>
              </p:cNvPr>
              <p:cNvSpPr txBox="1"/>
              <p:nvPr/>
            </p:nvSpPr>
            <p:spPr>
              <a:xfrm>
                <a:off x="8488043" y="1451096"/>
                <a:ext cx="3206970" cy="2357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−15=0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</m:ra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2F80460-6294-4855-A9E7-F0B5DCE244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8043" y="1451096"/>
                <a:ext cx="3206970" cy="2357505"/>
              </a:xfrm>
              <a:prstGeom prst="rect">
                <a:avLst/>
              </a:prstGeom>
              <a:blipFill>
                <a:blip r:embed="rId6"/>
                <a:stretch>
                  <a:fillRect t="-23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98700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Quadratics 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FA42D3D-E654-47AE-8A4E-821D15522179}"/>
                  </a:ext>
                </a:extLst>
              </p:cNvPr>
              <p:cNvSpPr txBox="1"/>
              <p:nvPr/>
            </p:nvSpPr>
            <p:spPr>
              <a:xfrm>
                <a:off x="480448" y="1451097"/>
                <a:ext cx="3206970" cy="2357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−9=0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e>
                      </m:ra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FA42D3D-E654-47AE-8A4E-821D155221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448" y="1451097"/>
                <a:ext cx="3206970" cy="2357505"/>
              </a:xfrm>
              <a:prstGeom prst="rect">
                <a:avLst/>
              </a:prstGeom>
              <a:blipFill>
                <a:blip r:embed="rId2"/>
                <a:stretch>
                  <a:fillRect t="-23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9548068-8B32-48B1-8462-13A3FF51029D}"/>
                  </a:ext>
                </a:extLst>
              </p:cNvPr>
              <p:cNvSpPr txBox="1"/>
              <p:nvPr/>
            </p:nvSpPr>
            <p:spPr>
              <a:xfrm>
                <a:off x="8488043" y="4226091"/>
                <a:ext cx="3206970" cy="2308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+1=0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𝟓𝟕</m:t>
                              </m:r>
                            </m:e>
                          </m:rad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9548068-8B32-48B1-8462-13A3FF5102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8043" y="4226091"/>
                <a:ext cx="3206970" cy="2308581"/>
              </a:xfrm>
              <a:prstGeom prst="rect">
                <a:avLst/>
              </a:prstGeom>
              <a:blipFill>
                <a:blip r:embed="rId3"/>
                <a:stretch>
                  <a:fillRect t="-2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19B517B-E92C-41C4-8633-730831A5601F}"/>
                  </a:ext>
                </a:extLst>
              </p:cNvPr>
              <p:cNvSpPr txBox="1"/>
              <p:nvPr/>
            </p:nvSpPr>
            <p:spPr>
              <a:xfrm>
                <a:off x="4492514" y="2826718"/>
                <a:ext cx="3206970" cy="2357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+1=0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</m:ra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19B517B-E92C-41C4-8633-730831A560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2514" y="2826718"/>
                <a:ext cx="3206970" cy="2357505"/>
              </a:xfrm>
              <a:prstGeom prst="rect">
                <a:avLst/>
              </a:prstGeom>
              <a:blipFill>
                <a:blip r:embed="rId4"/>
                <a:stretch>
                  <a:fillRect t="-25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9C20668-E896-4C03-981A-51C44CE43A23}"/>
                  </a:ext>
                </a:extLst>
              </p:cNvPr>
              <p:cNvSpPr txBox="1"/>
              <p:nvPr/>
            </p:nvSpPr>
            <p:spPr>
              <a:xfrm>
                <a:off x="496985" y="4226090"/>
                <a:ext cx="3206970" cy="2308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−2=0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𝟑𝟑</m:t>
                              </m:r>
                            </m:e>
                          </m:rad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9C20668-E896-4C03-981A-51C44CE43A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985" y="4226090"/>
                <a:ext cx="3206970" cy="2308581"/>
              </a:xfrm>
              <a:prstGeom prst="rect">
                <a:avLst/>
              </a:prstGeom>
              <a:blipFill>
                <a:blip r:embed="rId5"/>
                <a:stretch>
                  <a:fillRect t="-2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2F80460-6294-4855-A9E7-F0B5DCE244E0}"/>
                  </a:ext>
                </a:extLst>
              </p:cNvPr>
              <p:cNvSpPr txBox="1"/>
              <p:nvPr/>
            </p:nvSpPr>
            <p:spPr>
              <a:xfrm>
                <a:off x="8488043" y="1451096"/>
                <a:ext cx="3206970" cy="2357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−15=0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</m:ra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2F80460-6294-4855-A9E7-F0B5DCE244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8043" y="1451096"/>
                <a:ext cx="3206970" cy="2357505"/>
              </a:xfrm>
              <a:prstGeom prst="rect">
                <a:avLst/>
              </a:prstGeom>
              <a:blipFill>
                <a:blip r:embed="rId6"/>
                <a:stretch>
                  <a:fillRect t="-23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715ED6B3-0021-446A-9A2E-B9A2209987B2}"/>
              </a:ext>
            </a:extLst>
          </p:cNvPr>
          <p:cNvSpPr txBox="1"/>
          <p:nvPr/>
        </p:nvSpPr>
        <p:spPr>
          <a:xfrm>
            <a:off x="4383259" y="1613308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25F738-EAA2-4FD3-81F7-ED095CE33765}"/>
              </a:ext>
            </a:extLst>
          </p:cNvPr>
          <p:cNvSpPr txBox="1"/>
          <p:nvPr/>
        </p:nvSpPr>
        <p:spPr>
          <a:xfrm rot="19658400">
            <a:off x="517084" y="499722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819052-3B59-492C-B817-EADADB18E468}"/>
              </a:ext>
            </a:extLst>
          </p:cNvPr>
          <p:cNvSpPr txBox="1"/>
          <p:nvPr/>
        </p:nvSpPr>
        <p:spPr>
          <a:xfrm rot="19658400">
            <a:off x="517083" y="2275905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E59B45-2967-4151-A9D9-91F1C8FEE051}"/>
              </a:ext>
            </a:extLst>
          </p:cNvPr>
          <p:cNvSpPr txBox="1"/>
          <p:nvPr/>
        </p:nvSpPr>
        <p:spPr>
          <a:xfrm rot="19658400">
            <a:off x="4527595" y="3651526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2F446F-F517-40BA-A253-008346266DE8}"/>
              </a:ext>
            </a:extLst>
          </p:cNvPr>
          <p:cNvSpPr txBox="1"/>
          <p:nvPr/>
        </p:nvSpPr>
        <p:spPr>
          <a:xfrm rot="19658400">
            <a:off x="8524678" y="2275905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9B9578-25E0-4636-AFF6-0300F0016475}"/>
              </a:ext>
            </a:extLst>
          </p:cNvPr>
          <p:cNvSpPr txBox="1"/>
          <p:nvPr/>
        </p:nvSpPr>
        <p:spPr>
          <a:xfrm rot="19658400">
            <a:off x="8524678" y="5033062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0" name="Rectangle 19">
            <a:hlinkClick r:id="rId7" action="ppaction://hlinksldjump"/>
            <a:extLst>
              <a:ext uri="{FF2B5EF4-FFF2-40B4-BE49-F238E27FC236}">
                <a16:creationId xmlns:a16="http://schemas.microsoft.com/office/drawing/2014/main" id="{1FFFDF05-927A-4A97-B6FE-C9A510B1AFC9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396844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602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849</TotalTime>
  <Words>1749</Words>
  <Application>Microsoft Office PowerPoint</Application>
  <PresentationFormat>Widescreen</PresentationFormat>
  <Paragraphs>758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Office Theme</vt:lpstr>
      <vt:lpstr>Non-examples (Solving Equations)</vt:lpstr>
      <vt:lpstr>Go straight to…</vt:lpstr>
      <vt:lpstr>Mathematical Property: One step</vt:lpstr>
      <vt:lpstr>Mathematical Property: One step</vt:lpstr>
      <vt:lpstr>Mathematical Property: Two step</vt:lpstr>
      <vt:lpstr>Mathematical Property: Two step</vt:lpstr>
      <vt:lpstr>Mathematical Property: Brackets</vt:lpstr>
      <vt:lpstr>Mathematical Property: Brackets</vt:lpstr>
      <vt:lpstr>Mathematical Property: Variables on both sides</vt:lpstr>
      <vt:lpstr>Mathematical Property: Variable on both sides</vt:lpstr>
      <vt:lpstr>Mathematical Property: Fractions</vt:lpstr>
      <vt:lpstr>Mathematical Property: Fractions</vt:lpstr>
      <vt:lpstr>Mathematical Property: Simultaneous Equations</vt:lpstr>
      <vt:lpstr>Mathematical Property: Simultaneous Equations</vt:lpstr>
      <vt:lpstr>Mathematical Property: Quadratics 1</vt:lpstr>
      <vt:lpstr>Mathematical Property: Quadratics 1</vt:lpstr>
      <vt:lpstr>Mathematical Property: Quadratics 2</vt:lpstr>
      <vt:lpstr>Mathematical Property: Quadratics 2</vt:lpstr>
      <vt:lpstr>Mathematical Property: here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Non-examples (Geometry)</dc:title>
  <dc:creator>Andy Lutwyche</dc:creator>
  <cp:lastModifiedBy>Andy Lutwyche</cp:lastModifiedBy>
  <cp:revision>53</cp:revision>
  <dcterms:created xsi:type="dcterms:W3CDTF">2019-11-17T17:41:38Z</dcterms:created>
  <dcterms:modified xsi:type="dcterms:W3CDTF">2019-12-15T21:09:24Z</dcterms:modified>
</cp:coreProperties>
</file>