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3" r:id="rId4"/>
    <p:sldId id="274" r:id="rId5"/>
    <p:sldId id="257" r:id="rId6"/>
    <p:sldId id="265" r:id="rId7"/>
    <p:sldId id="258" r:id="rId8"/>
    <p:sldId id="266" r:id="rId9"/>
    <p:sldId id="259" r:id="rId10"/>
    <p:sldId id="267" r:id="rId11"/>
    <p:sldId id="260" r:id="rId12"/>
    <p:sldId id="268" r:id="rId13"/>
    <p:sldId id="261" r:id="rId14"/>
    <p:sldId id="269" r:id="rId15"/>
    <p:sldId id="262" r:id="rId16"/>
    <p:sldId id="270" r:id="rId17"/>
    <p:sldId id="264" r:id="rId18"/>
    <p:sldId id="271" r:id="rId19"/>
    <p:sldId id="26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1989-E7E2-4D1B-AF64-6325A0BA2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2C84D-7558-46EC-9B3E-A1E2462A9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E2CB7-CA50-4D4C-8EE4-B2FE1DE3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A56C-9B8C-49AC-9D4C-A815B26D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C681-CC08-411A-98DF-28B41C3E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9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E2BD-2499-46A7-8BA1-E59F7A80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7CE5-947F-4B88-86FE-E7DDF0C7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9244-ED24-4FA8-9C09-92773986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07FB-3160-44D0-A294-B0A2DABD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A189-B08C-4D8A-B522-08EFBA3A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0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2242-CD0C-4E1F-AE8B-19100EBE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14C41-18AB-4C2A-BDB5-CBBD024CF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3D28B-0E7B-44A6-B9DF-74B2C24F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2528D-F408-4918-8E02-9169260A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006C-07E3-4F12-A987-8D480BD4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0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EEA7-775E-47DD-9194-ABAA0AC4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3F0C8-9ACC-4C17-9AA6-5457E10A3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6F2CD-F1AD-4188-8EE8-6F338FA78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B2A71-C911-4CA0-88F4-E59F2F2E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14B58-F7EB-4959-968F-FA567C2E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07127-59DB-4BE8-B919-44E6D693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6F87-9C39-4B3F-8B5D-BA81D36F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D573-77C2-4C9F-9A00-4F002870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7D511-1FF8-4CCF-B9A2-016853DB0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3104E-442F-4C4C-9C94-2C3084C46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E3FC6-E682-46A1-8330-D63F4207B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C8EB4-940D-47AB-8EDE-290CB2C5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0E645-106A-46DC-A5FC-D5853045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B3F1B-EEF5-4F97-ACE8-286F33D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84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CF26-042C-4769-B2DB-F74F32EC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FD296-665B-46EB-BE45-5D098B65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FC23A-9824-44CA-8D47-C6A1E07D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0B0FC-17C3-4E82-BD91-D256FB4C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85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8A698-4C5A-4F76-8904-FF36A68E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5B7D8-DB36-4E46-8EB0-CD49A0FD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EA0-6F7B-4735-BB36-AE14976C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77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6A0F-10D4-4C10-A3D2-F8C5BD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5A2E7-D9E0-486A-9E57-5D1860EE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9B65B-CB02-4CA4-9F8B-C324D2919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74626-879E-4A0E-A11A-CE40402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20DD6-8B37-48ED-AC3C-9D5E63B4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8A31C-982E-4D87-AFC7-4634160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2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2114-D535-4EC1-9AAB-D6AA4F8C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E5960-8913-4C4B-A556-5EF4ED098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DC928-FDC8-418B-901E-54456056E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AED77-62AB-4B44-B133-9F283794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43343-8A70-4F91-A71B-545D3A7D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10AE6-F359-4776-8B3C-D48CA254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4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A55D-9D6C-4A85-8A2D-349584C7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224E5-1CDA-427C-B5E8-2D76D0619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A88E4-ABBF-4DBD-917B-8739ED34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170F-C0A7-4E5E-8411-6D714BA3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4889-BDD6-4DB6-BE98-3C3534FD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3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19E85F-B49D-4068-93D9-D744546F3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91048-F2B7-45A2-8CD5-C7D6DC473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D411D-7938-4FC8-85A3-4F17F68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1948-6381-4FE6-ADF7-EFE18E31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84F7-1CA4-4E35-BB49-ED697F58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84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46245-736D-4BE3-B81D-B51EA7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F6808-24CC-4710-A89E-C0CB0BF02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DD0F3-DAF0-400E-8466-B80F6171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4964-11C3-4DE1-831C-B6E6CDEA0B42}" type="datetimeFigureOut">
              <a:rPr lang="en-GB" smtClean="0"/>
              <a:t>07/12/2019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0643B-B778-45EC-AC6B-D90091F2F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5F27E-28E6-41C9-B35A-51364DE40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4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5.xml"/><Relationship Id="rId7" Type="http://schemas.openxmlformats.org/officeDocument/2006/relationships/slide" Target="slide1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3.xml"/><Relationship Id="rId5" Type="http://schemas.openxmlformats.org/officeDocument/2006/relationships/slide" Target="slide11.xml"/><Relationship Id="rId4" Type="http://schemas.openxmlformats.org/officeDocument/2006/relationships/slide" Target="slide7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slide" Target="slide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slide" Target="slide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9652-B402-4FD8-A2F5-2F90FDC81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55794"/>
          </a:xfrm>
        </p:spPr>
        <p:txBody>
          <a:bodyPr/>
          <a:lstStyle/>
          <a:p>
            <a:r>
              <a:rPr lang="en-GB" b="1" dirty="0"/>
              <a:t>Non-examples (Shapes)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7721D-84B6-4642-9CC8-DFFB8A42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617" y="2743200"/>
            <a:ext cx="10760765" cy="2594113"/>
          </a:xfrm>
        </p:spPr>
        <p:txBody>
          <a:bodyPr>
            <a:normAutofit/>
          </a:bodyPr>
          <a:lstStyle/>
          <a:p>
            <a:r>
              <a:rPr lang="en-GB" sz="3200" i="1" dirty="0"/>
              <a:t>Each slide contains five “examples” of a mathematical property.</a:t>
            </a:r>
          </a:p>
          <a:p>
            <a:r>
              <a:rPr lang="en-GB" sz="3200" i="1" dirty="0"/>
              <a:t>Some are correct examples, some are not.</a:t>
            </a:r>
          </a:p>
          <a:p>
            <a:r>
              <a:rPr lang="en-GB" sz="3200" i="1" dirty="0"/>
              <a:t>Explain which examples are correct and why.</a:t>
            </a:r>
          </a:p>
          <a:p>
            <a:r>
              <a:rPr lang="en-GB" sz="3200" i="1" dirty="0"/>
              <a:t>Explain which examples are incorrect and why.</a:t>
            </a:r>
          </a:p>
        </p:txBody>
      </p:sp>
    </p:spTree>
    <p:extLst>
      <p:ext uri="{BB962C8B-B14F-4D97-AF65-F5344CB8AC3E}">
        <p14:creationId xmlns:p14="http://schemas.microsoft.com/office/powerpoint/2010/main" val="3667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/>
              <a:t>Go straight to…</a:t>
            </a:r>
          </a:p>
        </p:txBody>
      </p:sp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413653" y="1981197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Shapes</a:t>
            </a:r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3356807" y="198119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Triangles</a:t>
            </a:r>
          </a:p>
        </p:txBody>
      </p:sp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6299961" y="198119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Angles on a line</a:t>
            </a:r>
          </a:p>
        </p:txBody>
      </p:sp>
      <p:sp>
        <p:nvSpPr>
          <p:cNvPr id="7" name="Oval 6">
            <a:hlinkClick r:id="rId5" action="ppaction://hlinksldjump"/>
          </p:cNvPr>
          <p:cNvSpPr/>
          <p:nvPr/>
        </p:nvSpPr>
        <p:spPr>
          <a:xfrm>
            <a:off x="413652" y="4211048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Parallel lines</a:t>
            </a:r>
          </a:p>
        </p:txBody>
      </p:sp>
      <p:sp>
        <p:nvSpPr>
          <p:cNvPr id="8" name="Oval 7">
            <a:hlinkClick r:id="rId6" action="ppaction://hlinksldjump"/>
          </p:cNvPr>
          <p:cNvSpPr/>
          <p:nvPr/>
        </p:nvSpPr>
        <p:spPr>
          <a:xfrm>
            <a:off x="3333892" y="423740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Polygons</a:t>
            </a:r>
          </a:p>
        </p:txBody>
      </p:sp>
      <p:sp>
        <p:nvSpPr>
          <p:cNvPr id="10" name="Oval 9">
            <a:hlinkClick r:id="rId7" action="ppaction://hlinksldjump"/>
          </p:cNvPr>
          <p:cNvSpPr/>
          <p:nvPr/>
        </p:nvSpPr>
        <p:spPr>
          <a:xfrm>
            <a:off x="6254133" y="423740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Circle theorems 1</a:t>
            </a:r>
          </a:p>
        </p:txBody>
      </p:sp>
      <p:sp>
        <p:nvSpPr>
          <p:cNvPr id="11" name="Oval 10">
            <a:hlinkClick r:id="rId8" action="ppaction://hlinksldjump"/>
          </p:cNvPr>
          <p:cNvSpPr/>
          <p:nvPr/>
        </p:nvSpPr>
        <p:spPr>
          <a:xfrm>
            <a:off x="9303283" y="423740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Circle theorems 2</a:t>
            </a:r>
          </a:p>
        </p:txBody>
      </p:sp>
      <p:sp>
        <p:nvSpPr>
          <p:cNvPr id="12" name="Oval 11">
            <a:hlinkClick r:id="rId9" action="ppaction://hlinksldjump"/>
          </p:cNvPr>
          <p:cNvSpPr/>
          <p:nvPr/>
        </p:nvSpPr>
        <p:spPr>
          <a:xfrm>
            <a:off x="9303282" y="1981196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Quadrilaterals</a:t>
            </a:r>
          </a:p>
        </p:txBody>
      </p:sp>
    </p:spTree>
    <p:extLst>
      <p:ext uri="{BB962C8B-B14F-4D97-AF65-F5344CB8AC3E}">
        <p14:creationId xmlns:p14="http://schemas.microsoft.com/office/powerpoint/2010/main" val="55558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Shapes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53" y="1455902"/>
            <a:ext cx="2060121" cy="18683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439326" y="1185329"/>
            <a:ext cx="1473684" cy="23552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583" y="2808456"/>
            <a:ext cx="2194873" cy="1841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025" y="4173239"/>
            <a:ext cx="2340890" cy="18271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236" y="4173239"/>
            <a:ext cx="1668584" cy="19302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2317" y="3258964"/>
            <a:ext cx="3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rectangle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317" y="6078153"/>
            <a:ext cx="3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square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9948" y="4631377"/>
            <a:ext cx="3472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parallelogram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3376" y="3250830"/>
            <a:ext cx="3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diamond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28016" y="6126348"/>
            <a:ext cx="3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trapezium</a:t>
            </a:r>
          </a:p>
        </p:txBody>
      </p:sp>
    </p:spTree>
    <p:extLst>
      <p:ext uri="{BB962C8B-B14F-4D97-AF65-F5344CB8AC3E}">
        <p14:creationId xmlns:p14="http://schemas.microsoft.com/office/powerpoint/2010/main" val="234346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Shapes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53" y="1455902"/>
            <a:ext cx="2060121" cy="18683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439326" y="1185329"/>
            <a:ext cx="1473684" cy="23552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3583" y="2808456"/>
            <a:ext cx="2194873" cy="1841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025" y="4173239"/>
            <a:ext cx="2340890" cy="18271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236" y="4173239"/>
            <a:ext cx="1668584" cy="19302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2317" y="3258964"/>
            <a:ext cx="3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rectangle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317" y="6078153"/>
            <a:ext cx="3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square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9948" y="4631377"/>
            <a:ext cx="3472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parallelogram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3376" y="3250830"/>
            <a:ext cx="3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diamond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28016" y="6126348"/>
            <a:ext cx="3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This is a trapezium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4B593F-3959-4995-8277-CA5C7586E27C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4AF426-6D09-4F62-BD45-C77B9608FAD1}"/>
              </a:ext>
            </a:extLst>
          </p:cNvPr>
          <p:cNvSpPr txBox="1"/>
          <p:nvPr/>
        </p:nvSpPr>
        <p:spPr>
          <a:xfrm rot="19658400">
            <a:off x="514477" y="22809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38A2F-0625-44E5-86C3-3D565A93384A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4AF426-6D09-4F62-BD45-C77B9608FAD1}"/>
              </a:ext>
            </a:extLst>
          </p:cNvPr>
          <p:cNvSpPr txBox="1"/>
          <p:nvPr/>
        </p:nvSpPr>
        <p:spPr>
          <a:xfrm rot="19658400">
            <a:off x="533623" y="499092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4AF426-6D09-4F62-BD45-C77B9608FAD1}"/>
              </a:ext>
            </a:extLst>
          </p:cNvPr>
          <p:cNvSpPr txBox="1"/>
          <p:nvPr/>
        </p:nvSpPr>
        <p:spPr>
          <a:xfrm rot="19658400">
            <a:off x="8609318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638A2F-0625-44E5-86C3-3D565A93384A}"/>
              </a:ext>
            </a:extLst>
          </p:cNvPr>
          <p:cNvSpPr txBox="1"/>
          <p:nvPr/>
        </p:nvSpPr>
        <p:spPr>
          <a:xfrm rot="19658400">
            <a:off x="8524678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4" name="Rectangle 23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76610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Triangles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FBA6B6-34FC-4772-8B85-86E783E67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09" y="1640370"/>
            <a:ext cx="2769450" cy="1921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723E39-B568-47D9-8984-B5327DD49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360" y="2993336"/>
            <a:ext cx="2937784" cy="21104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D60C5B-1643-46E3-9A07-69A094662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670" y="4165570"/>
            <a:ext cx="2097156" cy="2263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26EFEE-B070-409E-84C2-F2FC8D751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796" y="4383533"/>
            <a:ext cx="3036484" cy="19731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C8496E-6D84-4FFE-B021-3A419C41E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7041" y="1438281"/>
            <a:ext cx="1868973" cy="238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34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Triangles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FBA6B6-34FC-4772-8B85-86E783E67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09" y="1640370"/>
            <a:ext cx="2769450" cy="19211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723E39-B568-47D9-8984-B5327DD49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360" y="2993336"/>
            <a:ext cx="2937784" cy="21104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D60C5B-1643-46E3-9A07-69A094662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670" y="4165570"/>
            <a:ext cx="2097156" cy="2263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26EFEE-B070-409E-84C2-F2FC8D751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796" y="4383533"/>
            <a:ext cx="3036484" cy="19731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C8496E-6D84-4FFE-B021-3A419C41E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7041" y="1438281"/>
            <a:ext cx="1868973" cy="23845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4B593F-3959-4995-8277-CA5C7586E27C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4AF426-6D09-4F62-BD45-C77B9608FAD1}"/>
              </a:ext>
            </a:extLst>
          </p:cNvPr>
          <p:cNvSpPr txBox="1"/>
          <p:nvPr/>
        </p:nvSpPr>
        <p:spPr>
          <a:xfrm rot="19658400">
            <a:off x="514477" y="22809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249E4-51FA-4C14-98CC-80226A5F18BC}"/>
              </a:ext>
            </a:extLst>
          </p:cNvPr>
          <p:cNvSpPr txBox="1"/>
          <p:nvPr/>
        </p:nvSpPr>
        <p:spPr>
          <a:xfrm rot="19658400">
            <a:off x="514477" y="503306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638A2F-0625-44E5-86C3-3D565A93384A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407ADD-C2F9-4B8B-9270-7F24332B5FBE}"/>
              </a:ext>
            </a:extLst>
          </p:cNvPr>
          <p:cNvSpPr txBox="1"/>
          <p:nvPr/>
        </p:nvSpPr>
        <p:spPr>
          <a:xfrm rot="19658400">
            <a:off x="8516399" y="228092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575088-28F7-40C4-AFC3-24DAB01C8BF8}"/>
              </a:ext>
            </a:extLst>
          </p:cNvPr>
          <p:cNvSpPr txBox="1"/>
          <p:nvPr/>
        </p:nvSpPr>
        <p:spPr>
          <a:xfrm rot="19658400">
            <a:off x="8543825" y="503294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68416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Angles on a 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562CD1-6E9D-49CD-B28C-9702CF663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2" y="1868554"/>
            <a:ext cx="3403378" cy="18950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AF9F0A-C8C4-4DB3-9A9C-815EF0790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724" y="3210025"/>
            <a:ext cx="3404549" cy="19288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B9A61A-18C1-4FA9-B5F9-77E5CF3D2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17" y="4843668"/>
            <a:ext cx="3315943" cy="13517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7D2C9A-068B-4162-861B-2596BE9E9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543" y="4756078"/>
            <a:ext cx="3218240" cy="15269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F51A83-1D5A-4422-A09A-3FAC3D5FD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023" y="1589803"/>
            <a:ext cx="2636354" cy="207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02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Angles on a 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562CD1-6E9D-49CD-B28C-9702CF663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2" y="1868554"/>
            <a:ext cx="3403378" cy="18950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AF9F0A-C8C4-4DB3-9A9C-815EF0790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724" y="3210025"/>
            <a:ext cx="3404549" cy="19288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B9A61A-18C1-4FA9-B5F9-77E5CF3D2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17" y="4843668"/>
            <a:ext cx="3315943" cy="13517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7D2C9A-068B-4162-861B-2596BE9E9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543" y="4756078"/>
            <a:ext cx="3218240" cy="15269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B15A4B-A13F-42A4-8CAB-FD5E3709DAD4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57C92D-FDB6-4655-B6E5-75671724A4CF}"/>
              </a:ext>
            </a:extLst>
          </p:cNvPr>
          <p:cNvSpPr txBox="1"/>
          <p:nvPr/>
        </p:nvSpPr>
        <p:spPr>
          <a:xfrm rot="19658400">
            <a:off x="4529149" y="364728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D2A85C-0066-4B10-AE27-AE6CE18BCEBF}"/>
              </a:ext>
            </a:extLst>
          </p:cNvPr>
          <p:cNvSpPr txBox="1"/>
          <p:nvPr/>
        </p:nvSpPr>
        <p:spPr>
          <a:xfrm rot="19658400">
            <a:off x="533622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3A3A4-6EF3-4864-A929-95893BC9FC94}"/>
              </a:ext>
            </a:extLst>
          </p:cNvPr>
          <p:cNvSpPr txBox="1"/>
          <p:nvPr/>
        </p:nvSpPr>
        <p:spPr>
          <a:xfrm rot="19658400">
            <a:off x="577338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9AF77A-BFD8-4CC9-A4AA-AB3D049D5D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4023" y="1589803"/>
            <a:ext cx="2636354" cy="207675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D6AAEF-C1E0-49F7-8C41-0A2391AB5070}"/>
              </a:ext>
            </a:extLst>
          </p:cNvPr>
          <p:cNvSpPr txBox="1"/>
          <p:nvPr/>
        </p:nvSpPr>
        <p:spPr>
          <a:xfrm rot="19658400">
            <a:off x="8535351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Rectangle 19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18EE31-C846-402D-9D60-D264E1217D34}"/>
              </a:ext>
            </a:extLst>
          </p:cNvPr>
          <p:cNvSpPr txBox="1"/>
          <p:nvPr/>
        </p:nvSpPr>
        <p:spPr>
          <a:xfrm rot="19658400">
            <a:off x="8535352" y="227661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21766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Quadrilaterals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  <a:endParaRPr lang="en-GB" sz="2800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Two pairs of equal and parallel sides.</a:t>
            </a: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Two pairs of equal angles.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05F327-DE3F-442D-8027-E5D231353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437" y="2878172"/>
            <a:ext cx="2313126" cy="22479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84B35E-B24B-422F-A1E3-D3339C93E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421" y="1665027"/>
            <a:ext cx="2488096" cy="19310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3F5ED1-4B74-4DF8-A808-9022B2430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0097" y="1558269"/>
            <a:ext cx="2551924" cy="2144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8580EC-751E-4816-84EA-FC89A9B45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58" y="4386470"/>
            <a:ext cx="286702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35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Quadrilaterals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  <a:endParaRPr lang="en-GB" sz="2800" dirty="0">
              <a:solidFill>
                <a:sysClr val="windowText" lastClr="000000"/>
              </a:solidFill>
            </a:endParaRP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Two pairs of equal and parallel sides.</a:t>
            </a:r>
          </a:p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Two pairs of equal angles.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05F327-DE3F-442D-8027-E5D231353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437" y="2878172"/>
            <a:ext cx="2313126" cy="22479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84B35E-B24B-422F-A1E3-D3339C93E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421" y="1665027"/>
            <a:ext cx="2488096" cy="19310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3F5ED1-4B74-4DF8-A808-9022B2430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0097" y="1558269"/>
            <a:ext cx="2551924" cy="2144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8580EC-751E-4816-84EA-FC89A9B45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58" y="4386470"/>
            <a:ext cx="2867025" cy="1981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7DFA33-ABBB-4449-8D27-E445FA970A4C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8A9BB-8B68-4D3D-B8A1-DF561B957D0B}"/>
              </a:ext>
            </a:extLst>
          </p:cNvPr>
          <p:cNvSpPr txBox="1"/>
          <p:nvPr/>
        </p:nvSpPr>
        <p:spPr>
          <a:xfrm rot="19658400">
            <a:off x="4527595" y="366184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2E4ACC-60BF-4C61-B987-BC632416023D}"/>
              </a:ext>
            </a:extLst>
          </p:cNvPr>
          <p:cNvSpPr txBox="1"/>
          <p:nvPr/>
        </p:nvSpPr>
        <p:spPr>
          <a:xfrm rot="19658400">
            <a:off x="533622" y="227661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7A80A5-141B-4DA7-9DE3-B175CE28FB8F}"/>
              </a:ext>
            </a:extLst>
          </p:cNvPr>
          <p:cNvSpPr txBox="1"/>
          <p:nvPr/>
        </p:nvSpPr>
        <p:spPr>
          <a:xfrm rot="19658400">
            <a:off x="8524679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EB6181-96DC-42B7-B91D-B9F49871A82F}"/>
              </a:ext>
            </a:extLst>
          </p:cNvPr>
          <p:cNvSpPr txBox="1"/>
          <p:nvPr/>
        </p:nvSpPr>
        <p:spPr>
          <a:xfrm rot="19658400">
            <a:off x="533618" y="503306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BAA783-56F5-410D-8B0C-A051AABD6AF0}"/>
              </a:ext>
            </a:extLst>
          </p:cNvPr>
          <p:cNvSpPr txBox="1"/>
          <p:nvPr/>
        </p:nvSpPr>
        <p:spPr>
          <a:xfrm rot="19658400">
            <a:off x="8594895" y="227661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Rectangle 17">
            <a:hlinkClick r:id="rId6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203773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Parallel 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ysClr val="windowText" lastClr="000000"/>
                </a:solidFill>
              </a:rPr>
              <a:t>A   Co-interior angles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 </a:t>
            </a:r>
            <a:r>
              <a:rPr lang="en-GB" sz="2800" dirty="0">
                <a:solidFill>
                  <a:sysClr val="windowText" lastClr="000000"/>
                </a:solidFill>
              </a:rPr>
              <a:t>Corresponding angles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74DA18-E616-48CB-8605-D7948D1B1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13" y="2037149"/>
            <a:ext cx="2068716" cy="18509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ECF7E8-B929-4392-B8E3-FF72210B2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9530" y="1904440"/>
            <a:ext cx="1996357" cy="18895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7E812F-6842-439D-9C8A-726AEB4D5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2109" y="2916321"/>
            <a:ext cx="2827782" cy="22377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5F9972-1AA1-44ED-9FD2-A5CB666A0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558" y="4324968"/>
            <a:ext cx="2409825" cy="2124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5F454C-EC61-4A34-934D-3F1457B84A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0427" y="4223094"/>
            <a:ext cx="23622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81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Parallel lines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ysClr val="windowText" lastClr="000000"/>
                </a:solidFill>
              </a:rPr>
              <a:t>A   Co-interior angles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 </a:t>
            </a:r>
            <a:r>
              <a:rPr lang="en-GB" sz="2800" dirty="0">
                <a:solidFill>
                  <a:sysClr val="windowText" lastClr="000000"/>
                </a:solidFill>
              </a:rPr>
              <a:t>Corresponding angles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74DA18-E616-48CB-8605-D7948D1B1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13" y="2037149"/>
            <a:ext cx="2068716" cy="18509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ECF7E8-B929-4392-B8E3-FF72210B2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9530" y="1904440"/>
            <a:ext cx="1996357" cy="18895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7E812F-6842-439D-9C8A-726AEB4D5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2109" y="2916321"/>
            <a:ext cx="2827782" cy="22377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5F9972-1AA1-44ED-9FD2-A5CB666A0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558" y="4324968"/>
            <a:ext cx="2409825" cy="2124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5F454C-EC61-4A34-934D-3F1457B84A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0427" y="4223094"/>
            <a:ext cx="2362200" cy="23145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67E617A-7EE3-45EE-82B9-B8399CB539A9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7AC2DB-C454-41EF-BBCC-9021F153B7FE}"/>
              </a:ext>
            </a:extLst>
          </p:cNvPr>
          <p:cNvSpPr txBox="1"/>
          <p:nvPr/>
        </p:nvSpPr>
        <p:spPr>
          <a:xfrm rot="19658400">
            <a:off x="4527595" y="366184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644E0B-1CFE-4657-AC4A-1E2B8EA1BFF7}"/>
              </a:ext>
            </a:extLst>
          </p:cNvPr>
          <p:cNvSpPr txBox="1"/>
          <p:nvPr/>
        </p:nvSpPr>
        <p:spPr>
          <a:xfrm rot="19658400">
            <a:off x="533622" y="227661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5ADB9F-4745-47F1-AD3F-C1E2856AFD0D}"/>
              </a:ext>
            </a:extLst>
          </p:cNvPr>
          <p:cNvSpPr txBox="1"/>
          <p:nvPr/>
        </p:nvSpPr>
        <p:spPr>
          <a:xfrm rot="19658400">
            <a:off x="526433" y="512015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C47218-016C-4B1A-A3B8-FE0750A8D778}"/>
              </a:ext>
            </a:extLst>
          </p:cNvPr>
          <p:cNvSpPr txBox="1"/>
          <p:nvPr/>
        </p:nvSpPr>
        <p:spPr>
          <a:xfrm rot="19658400">
            <a:off x="8560564" y="227437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ADA191-B0A3-4218-A830-6D0C3229B473}"/>
              </a:ext>
            </a:extLst>
          </p:cNvPr>
          <p:cNvSpPr txBox="1"/>
          <p:nvPr/>
        </p:nvSpPr>
        <p:spPr>
          <a:xfrm rot="19658400">
            <a:off x="8524677" y="50461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46780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Polygons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7D98BE-A6BC-4EA9-8FAA-33656E53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012" y="1416329"/>
            <a:ext cx="1796913" cy="24522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3A0085-6EB5-4960-93A1-9824B98A4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779" y="1522344"/>
            <a:ext cx="2451497" cy="2209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833706-DD38-4BA0-B525-018FE8529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121" y="4121424"/>
            <a:ext cx="2301719" cy="25377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1B7765-75A4-42D4-A8C0-445285DF0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420" y="4187693"/>
            <a:ext cx="2373100" cy="24715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F053EA-C0B8-4245-9752-5A90A7F641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6499" y="2779851"/>
            <a:ext cx="2332631" cy="245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69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Polygons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7D98BE-A6BC-4EA9-8FAA-33656E53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012" y="1416329"/>
            <a:ext cx="1796913" cy="24522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3A0085-6EB5-4960-93A1-9824B98A4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779" y="1522344"/>
            <a:ext cx="2451497" cy="2209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833706-DD38-4BA0-B525-018FE8529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121" y="4121424"/>
            <a:ext cx="2301719" cy="25377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1B7765-75A4-42D4-A8C0-445285DF0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4420" y="4187693"/>
            <a:ext cx="2373100" cy="24715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F053EA-C0B8-4245-9752-5A90A7F641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6499" y="2779851"/>
            <a:ext cx="2332631" cy="24512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B3A853-AE2C-4A82-8FA7-63F3D2FD6BC3}"/>
              </a:ext>
            </a:extLst>
          </p:cNvPr>
          <p:cNvSpPr txBox="1"/>
          <p:nvPr/>
        </p:nvSpPr>
        <p:spPr>
          <a:xfrm>
            <a:off x="4383259" y="1613308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3986EB-7770-46CB-8DA2-008664C3028F}"/>
              </a:ext>
            </a:extLst>
          </p:cNvPr>
          <p:cNvSpPr txBox="1"/>
          <p:nvPr/>
        </p:nvSpPr>
        <p:spPr>
          <a:xfrm rot="19658400">
            <a:off x="4527595" y="366184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4380A0-5F1E-4C10-9B27-624E2BB0B974}"/>
              </a:ext>
            </a:extLst>
          </p:cNvPr>
          <p:cNvSpPr txBox="1"/>
          <p:nvPr/>
        </p:nvSpPr>
        <p:spPr>
          <a:xfrm rot="19658400">
            <a:off x="526433" y="512015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4E47CD-40E8-44D1-A277-0FC300DC6396}"/>
              </a:ext>
            </a:extLst>
          </p:cNvPr>
          <p:cNvSpPr txBox="1"/>
          <p:nvPr/>
        </p:nvSpPr>
        <p:spPr>
          <a:xfrm rot="19658400">
            <a:off x="526433" y="228851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5D3101-F193-4EBA-9564-41C1FB731F6E}"/>
              </a:ext>
            </a:extLst>
          </p:cNvPr>
          <p:cNvSpPr txBox="1"/>
          <p:nvPr/>
        </p:nvSpPr>
        <p:spPr>
          <a:xfrm rot="19658400">
            <a:off x="8524120" y="22538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BAD770-C61C-4A66-83DA-DE098D3DEFAB}"/>
              </a:ext>
            </a:extLst>
          </p:cNvPr>
          <p:cNvSpPr txBox="1"/>
          <p:nvPr/>
        </p:nvSpPr>
        <p:spPr>
          <a:xfrm rot="19658400">
            <a:off x="8524120" y="503306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Rectangle 19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53286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23961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Circle</a:t>
            </a:r>
            <a:br>
              <a:rPr lang="en-GB" sz="4800" b="1" dirty="0"/>
            </a:br>
            <a:r>
              <a:rPr lang="en-GB" sz="4800" b="1" dirty="0"/>
              <a:t>Theorems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F0FEDC-7327-4A0F-BD88-3120ECB7C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56" y="1426685"/>
            <a:ext cx="2486025" cy="2409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D97763-4F56-49EC-8955-94682CF2C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803" y="1421646"/>
            <a:ext cx="2457450" cy="2400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3072D1-505D-436D-8DD9-BC7DB95BB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8990" y="2791193"/>
            <a:ext cx="2466975" cy="242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87BF0D-7C87-40DB-A758-E346E257D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558" y="4199282"/>
            <a:ext cx="2409825" cy="2362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845297-026E-4A64-A14A-FAC04FCF3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6142" y="4165944"/>
            <a:ext cx="240030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29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23961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Circle</a:t>
            </a:r>
            <a:br>
              <a:rPr lang="en-GB" sz="4800" b="1" dirty="0"/>
            </a:br>
            <a:r>
              <a:rPr lang="en-GB" sz="4800" b="1" dirty="0"/>
              <a:t>Theorems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F0FEDC-7327-4A0F-BD88-3120ECB7C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456" y="1426685"/>
            <a:ext cx="2486025" cy="2409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D97763-4F56-49EC-8955-94682CF2C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803" y="1421646"/>
            <a:ext cx="2457450" cy="2400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3072D1-505D-436D-8DD9-BC7DB95BB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8990" y="2791193"/>
            <a:ext cx="2466975" cy="24288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87BF0D-7C87-40DB-A758-E346E257D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558" y="4199282"/>
            <a:ext cx="2409825" cy="2362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845297-026E-4A64-A14A-FAC04FCF3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6142" y="4165944"/>
            <a:ext cx="2400300" cy="24288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A8203A-5B39-4952-90C0-11C25B46BD34}"/>
              </a:ext>
            </a:extLst>
          </p:cNvPr>
          <p:cNvSpPr txBox="1"/>
          <p:nvPr/>
        </p:nvSpPr>
        <p:spPr>
          <a:xfrm>
            <a:off x="4383259" y="5456887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482502-20C0-4A01-9E5A-129E0C6C6B53}"/>
              </a:ext>
            </a:extLst>
          </p:cNvPr>
          <p:cNvSpPr txBox="1"/>
          <p:nvPr/>
        </p:nvSpPr>
        <p:spPr>
          <a:xfrm rot="19658400">
            <a:off x="8524678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5AFD16-F394-4A84-9EAE-FF701EA10A90}"/>
              </a:ext>
            </a:extLst>
          </p:cNvPr>
          <p:cNvSpPr txBox="1"/>
          <p:nvPr/>
        </p:nvSpPr>
        <p:spPr>
          <a:xfrm rot="19658400">
            <a:off x="526433" y="5120150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C92919-9D97-4354-ADA9-7E9DFB4FDB82}"/>
              </a:ext>
            </a:extLst>
          </p:cNvPr>
          <p:cNvSpPr txBox="1"/>
          <p:nvPr/>
        </p:nvSpPr>
        <p:spPr>
          <a:xfrm rot="19658400">
            <a:off x="533621" y="224348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8F3370-5707-4D19-9764-A607F97FE29B}"/>
              </a:ext>
            </a:extLst>
          </p:cNvPr>
          <p:cNvSpPr txBox="1"/>
          <p:nvPr/>
        </p:nvSpPr>
        <p:spPr>
          <a:xfrm rot="19658400">
            <a:off x="8575633" y="503341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828EEA-510B-4C1F-8511-A2561703AFEC}"/>
              </a:ext>
            </a:extLst>
          </p:cNvPr>
          <p:cNvSpPr txBox="1"/>
          <p:nvPr/>
        </p:nvSpPr>
        <p:spPr>
          <a:xfrm rot="19658400">
            <a:off x="4583874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Rectangle 18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95262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23961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Circle</a:t>
            </a:r>
            <a:br>
              <a:rPr lang="en-GB" sz="4800" b="1" dirty="0"/>
            </a:br>
            <a:r>
              <a:rPr lang="en-GB" sz="4800" b="1" dirty="0"/>
              <a:t>Theorems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89" y="1412261"/>
            <a:ext cx="2643960" cy="24365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964" y="2819706"/>
            <a:ext cx="2952940" cy="23710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615" y="1489919"/>
            <a:ext cx="2301825" cy="22812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886" y="4232791"/>
            <a:ext cx="3190663" cy="23055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2053" y="4254666"/>
            <a:ext cx="3342955" cy="222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91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23961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Circle</a:t>
            </a:r>
            <a:br>
              <a:rPr lang="en-GB" sz="4800" b="1" dirty="0"/>
            </a:br>
            <a:r>
              <a:rPr lang="en-GB" sz="4800" b="1" dirty="0"/>
              <a:t>Theorems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89" y="1412261"/>
            <a:ext cx="2643960" cy="24365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964" y="2819706"/>
            <a:ext cx="2952940" cy="23710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615" y="1489919"/>
            <a:ext cx="2301825" cy="22812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886" y="4232791"/>
            <a:ext cx="3190663" cy="23055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2053" y="4254666"/>
            <a:ext cx="3342955" cy="222863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7A8203A-5B39-4952-90C0-11C25B46BD34}"/>
              </a:ext>
            </a:extLst>
          </p:cNvPr>
          <p:cNvSpPr txBox="1"/>
          <p:nvPr/>
        </p:nvSpPr>
        <p:spPr>
          <a:xfrm>
            <a:off x="4383259" y="5456887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482502-20C0-4A01-9E5A-129E0C6C6B53}"/>
              </a:ext>
            </a:extLst>
          </p:cNvPr>
          <p:cNvSpPr txBox="1"/>
          <p:nvPr/>
        </p:nvSpPr>
        <p:spPr>
          <a:xfrm rot="19658400">
            <a:off x="8524678" y="22766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828EEA-510B-4C1F-8511-A2561703AFEC}"/>
              </a:ext>
            </a:extLst>
          </p:cNvPr>
          <p:cNvSpPr txBox="1"/>
          <p:nvPr/>
        </p:nvSpPr>
        <p:spPr>
          <a:xfrm rot="19658400">
            <a:off x="4583874" y="365152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482502-20C0-4A01-9E5A-129E0C6C6B53}"/>
              </a:ext>
            </a:extLst>
          </p:cNvPr>
          <p:cNvSpPr txBox="1"/>
          <p:nvPr/>
        </p:nvSpPr>
        <p:spPr>
          <a:xfrm rot="19658400">
            <a:off x="532783" y="502643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828EEA-510B-4C1F-8511-A2561703AFEC}"/>
              </a:ext>
            </a:extLst>
          </p:cNvPr>
          <p:cNvSpPr txBox="1"/>
          <p:nvPr/>
        </p:nvSpPr>
        <p:spPr>
          <a:xfrm rot="19658400">
            <a:off x="625368" y="227661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828EEA-510B-4C1F-8511-A2561703AFEC}"/>
              </a:ext>
            </a:extLst>
          </p:cNvPr>
          <p:cNvSpPr txBox="1"/>
          <p:nvPr/>
        </p:nvSpPr>
        <p:spPr>
          <a:xfrm rot="19658400">
            <a:off x="8524679" y="502644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Rectangle 19">
            <a:hlinkClick r:id="rId7" action="ppaction://hlinksldjump"/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</p:spTree>
    <p:extLst>
      <p:ext uri="{BB962C8B-B14F-4D97-AF65-F5344CB8AC3E}">
        <p14:creationId xmlns:p14="http://schemas.microsoft.com/office/powerpoint/2010/main" val="210039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Blank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510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369</Words>
  <Application>Microsoft Office PowerPoint</Application>
  <PresentationFormat>Widescreen</PresentationFormat>
  <Paragraphs>352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Non-examples (Shapes)</vt:lpstr>
      <vt:lpstr>Go straight to…</vt:lpstr>
      <vt:lpstr>Mathematical Property: Shapes</vt:lpstr>
      <vt:lpstr>Mathematical Property: Shapes</vt:lpstr>
      <vt:lpstr>Mathematical Property: Triangles</vt:lpstr>
      <vt:lpstr>Mathematical Property: Triangles</vt:lpstr>
      <vt:lpstr>Mathematical Property: Angles on a line</vt:lpstr>
      <vt:lpstr>Mathematical Property: Angles on a line</vt:lpstr>
      <vt:lpstr>Mathematical Property: Quadrilaterals</vt:lpstr>
      <vt:lpstr>Mathematical Property: Quadrilaterals</vt:lpstr>
      <vt:lpstr>Mathematical Property: Parallel lines</vt:lpstr>
      <vt:lpstr>Mathematical Property: Parallel lines</vt:lpstr>
      <vt:lpstr>Mathematical Property: Polygons</vt:lpstr>
      <vt:lpstr>Mathematical Property: Polygons</vt:lpstr>
      <vt:lpstr>Mathematical Property: Circle Theorems 1</vt:lpstr>
      <vt:lpstr>Mathematical Property: Circle Theorems 1</vt:lpstr>
      <vt:lpstr>Mathematical Property: Circle Theorems 2</vt:lpstr>
      <vt:lpstr>Mathematical Property: Circle Theorems 2</vt:lpstr>
      <vt:lpstr>Mathematical Property: Blank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Non-examples (Geometry)</dc:title>
  <dc:creator>Andy Lutwyche</dc:creator>
  <cp:lastModifiedBy>Andy Lutwyche</cp:lastModifiedBy>
  <cp:revision>22</cp:revision>
  <dcterms:created xsi:type="dcterms:W3CDTF">2019-11-17T17:41:38Z</dcterms:created>
  <dcterms:modified xsi:type="dcterms:W3CDTF">2019-12-07T19:41:12Z</dcterms:modified>
</cp:coreProperties>
</file>