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316E3-3259-4C11-B71E-52BB10C914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AEE6D3-78BD-42E7-BB57-0404FCF8E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EA71C-2B63-406C-AEB6-CF60B22C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9C1D9-0D08-4A4D-9B27-1B5887171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1EA3D-2075-41F2-92C5-8401C7150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69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3F124-4D78-40C2-865C-C8159587A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D3BBE-3300-4CED-B53A-D2A2EA5AD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F2FE6-02E3-4D86-BEE2-7D61C99DF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0096E-A595-4B31-9AED-FD281D9F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281DD-49AB-4C32-B503-6E143C82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16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6243D-6BFC-4475-8E71-F1020CB57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82598-0197-42E7-8C4A-1B41516C9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0CBDC-4FCA-4DFB-A217-8BBBB5733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DBD8A-E99B-41D0-8386-0E3E3495C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787EF-BB8D-406C-97B1-4CA7F10C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885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1CBD8-343C-4A02-9835-56BD102CA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92C8D-0944-4EAA-B87A-D33797F640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E74DDA-41D7-494C-A326-1EFE5ED3A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6DB02C-DE5D-4EEB-91AA-8B78C83C7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21C02-D623-4343-A59D-1BB1CDE70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03194-2E29-4581-AA53-CB710BA2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225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97AC-DB2A-47CE-8C6F-C1E0349DB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B03DB-CF98-4E26-BD4D-3D3462588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D37AF5-3577-4805-9209-84AF42FD5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207B88-8AD0-4591-BD32-D555AD375F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8F4284-DA65-4BEB-B09C-D907653041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17D8E5-29B2-40B9-8C1E-58D26471E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655972-2FEE-46DC-A9DD-7912B7F4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6D11EB-C8A1-44AF-A79E-95435CB5C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826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C2429-C3DC-4C63-BC61-AD3C629FB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6A3401-AA66-4F82-8110-7848DD432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31871-35A0-4C7B-8D41-C39DB3B8D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3DB376-4FAB-4CFE-B500-36898663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58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8D4D30-7E13-4DB0-B251-508DB981A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311E5C-EB3B-4934-A665-EF8A2DE90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8ECEA9-1A9D-4FC2-A280-BCC15AF02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2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4688F-39A6-4AD8-8113-BAD5F29B7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2C817-6B57-4F83-82AC-7E1B4621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89221-A0C1-4FB8-B445-09687FB34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734BA1-7D3B-41EE-A2FC-59FA129F2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3AE37-6096-4B31-A16D-3FACC1E3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F9485D-A087-4496-AB76-683B15FF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390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B0A1F-BBDD-4474-ABF7-F1CAF3DEE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4C30C4-559B-4C3C-A7DA-F99153CD2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D0394-806B-4241-8A88-30F6DBBE69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0D06ED-BECD-47EA-A7FD-760611C59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7801B9-4F17-4BFA-89C2-A109A0D0E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1F408-CE03-4915-BC9C-FFE8F5A6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634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C7DB8-04DB-43BB-935B-F1CF1064A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D063AD-DEDA-42F0-B4A6-7A1B8F4EB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602EE-7E5A-415A-BA23-344134520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97545-9DDB-4B16-847B-52BB2988C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E641B-FAFC-473A-8447-B49A37F8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10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C0E2A0-17B9-49CE-9E2D-C37D33E1D9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57E764-9CA6-4853-ABBA-C5B52160E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36DCC-0144-458C-8388-BC2C1F381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D2623-CD33-4EEC-A912-6F47ABB5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A55F7-1744-4789-B4E6-FD1136286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526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00C44D-B10B-415C-A525-B3F912162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FF9456-9201-4FCC-849C-2D98B90D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EE67F-0E5F-437B-8A92-44A5E47BF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B0BD4-6598-4756-8D3F-6C76110C7446}" type="datetimeFigureOut">
              <a:rPr lang="en-GB" smtClean="0"/>
              <a:t>05/04/2019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E6012-FEA5-4368-A540-5F4FCC86C3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91F03-8B35-457A-AA2C-8DD79AF88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378A3-A0C5-4D45-ACC1-D00BF24A46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62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7914B34-FB37-4077-B391-7BCEB4106268}"/>
                  </a:ext>
                </a:extLst>
              </p:cNvPr>
              <p:cNvSpPr/>
              <p:nvPr/>
            </p:nvSpPr>
            <p:spPr>
              <a:xfrm>
                <a:off x="2014332" y="5022574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What is the output if the input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?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7914B34-FB37-4077-B391-7BCEB41062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32" y="5022574"/>
                <a:ext cx="2425148" cy="1497496"/>
              </a:xfrm>
              <a:prstGeom prst="rect">
                <a:avLst/>
              </a:prstGeom>
              <a:blipFill>
                <a:blip r:embed="rId2"/>
                <a:stretch>
                  <a:fillRect r="-198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DF9B62D-46F6-4C4F-BC0C-532D67C68EFD}"/>
                  </a:ext>
                </a:extLst>
              </p:cNvPr>
              <p:cNvSpPr/>
              <p:nvPr/>
            </p:nvSpPr>
            <p:spPr>
              <a:xfrm>
                <a:off x="4439480" y="5022574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What is the input if the output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?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DF9B62D-46F6-4C4F-BC0C-532D67C68E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480" y="5022574"/>
                <a:ext cx="2425148" cy="14974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8960A93-34DF-4695-BC9D-DC842BB4FEC5}"/>
                  </a:ext>
                </a:extLst>
              </p:cNvPr>
              <p:cNvSpPr/>
              <p:nvPr/>
            </p:nvSpPr>
            <p:spPr>
              <a:xfrm>
                <a:off x="6864628" y="5022574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What is the output if the input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?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8960A93-34DF-4695-BC9D-DC842BB4FE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628" y="5022574"/>
                <a:ext cx="2425148" cy="1497496"/>
              </a:xfrm>
              <a:prstGeom prst="rect">
                <a:avLst/>
              </a:prstGeom>
              <a:blipFill>
                <a:blip r:embed="rId4"/>
                <a:stretch>
                  <a:fillRect r="-198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E05B66E-47FE-4C2A-85CC-188855EA61BF}"/>
                  </a:ext>
                </a:extLst>
              </p:cNvPr>
              <p:cNvSpPr/>
              <p:nvPr/>
            </p:nvSpPr>
            <p:spPr>
              <a:xfrm>
                <a:off x="9289776" y="5022574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What is the input if the output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?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E05B66E-47FE-4C2A-85CC-188855EA61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776" y="5022574"/>
                <a:ext cx="2425148" cy="14974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E3A29D2-E63F-431D-88B3-668803B27457}"/>
                  </a:ext>
                </a:extLst>
              </p:cNvPr>
              <p:cNvSpPr/>
              <p:nvPr/>
            </p:nvSpPr>
            <p:spPr>
              <a:xfrm>
                <a:off x="3226906" y="3525078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into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E3A29D2-E63F-431D-88B3-668803B274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906" y="3525078"/>
                <a:ext cx="2425148" cy="14974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11F66A-4B00-4DA8-A60E-15E42BC1167E}"/>
                  </a:ext>
                </a:extLst>
              </p:cNvPr>
              <p:cNvSpPr/>
              <p:nvPr/>
            </p:nvSpPr>
            <p:spPr>
              <a:xfrm>
                <a:off x="5652054" y="3525078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Make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the subject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11F66A-4B00-4DA8-A60E-15E42BC116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054" y="3525078"/>
                <a:ext cx="2425148" cy="14974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8030FFA-3D60-4197-B933-4125C4688732}"/>
                  </a:ext>
                </a:extLst>
              </p:cNvPr>
              <p:cNvSpPr/>
              <p:nvPr/>
            </p:nvSpPr>
            <p:spPr>
              <a:xfrm>
                <a:off x="8077202" y="3525078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Make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the subject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8030FFA-3D60-4197-B933-4125C46887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02" y="3525078"/>
                <a:ext cx="2425148" cy="14974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6180380-8E17-4D64-B176-FBB808790E91}"/>
                  </a:ext>
                </a:extLst>
              </p:cNvPr>
              <p:cNvSpPr/>
              <p:nvPr/>
            </p:nvSpPr>
            <p:spPr>
              <a:xfrm>
                <a:off x="2014332" y="2027582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Given that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, 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(−4)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6180380-8E17-4D64-B176-FBB808790E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32" y="2027582"/>
                <a:ext cx="2425148" cy="1497496"/>
              </a:xfrm>
              <a:prstGeom prst="rect">
                <a:avLst/>
              </a:prstGeom>
              <a:blipFill>
                <a:blip r:embed="rId9"/>
                <a:stretch>
                  <a:fillRect r="-3465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32930D5-A42A-4429-B7A4-6FC8D38432A3}"/>
                  </a:ext>
                </a:extLst>
              </p:cNvPr>
              <p:cNvSpPr/>
              <p:nvPr/>
            </p:nvSpPr>
            <p:spPr>
              <a:xfrm>
                <a:off x="4439480" y="2027582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Given that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, 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32930D5-A42A-4429-B7A4-6FC8D38432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480" y="2027582"/>
                <a:ext cx="2425148" cy="14974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574888A-4683-4688-A3AC-7A6A3DB5B648}"/>
                  </a:ext>
                </a:extLst>
              </p:cNvPr>
              <p:cNvSpPr/>
              <p:nvPr/>
            </p:nvSpPr>
            <p:spPr>
              <a:xfrm>
                <a:off x="6864628" y="2027582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Given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what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must excluded from the domain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574888A-4683-4688-A3AC-7A6A3DB5B6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628" y="2027582"/>
                <a:ext cx="2425148" cy="1497496"/>
              </a:xfrm>
              <a:prstGeom prst="rect">
                <a:avLst/>
              </a:prstGeom>
              <a:blipFill>
                <a:blip r:embed="rId11"/>
                <a:stretch>
                  <a:fillRect r="-24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8EA4F1-460E-4C79-A70E-DD32CF2A2F46}"/>
                  </a:ext>
                </a:extLst>
              </p:cNvPr>
              <p:cNvSpPr/>
              <p:nvPr/>
            </p:nvSpPr>
            <p:spPr>
              <a:xfrm>
                <a:off x="9289776" y="2027582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Given that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8EA4F1-460E-4C79-A70E-DD32CF2A2F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776" y="2027582"/>
                <a:ext cx="2425148" cy="1497496"/>
              </a:xfrm>
              <a:prstGeom prst="rect">
                <a:avLst/>
              </a:prstGeom>
              <a:blipFill>
                <a:blip r:embed="rId12"/>
                <a:stretch>
                  <a:fillRect r="-2723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5E46FE7-D8EC-4145-82A8-67E111948091}"/>
                  </a:ext>
                </a:extLst>
              </p:cNvPr>
              <p:cNvSpPr/>
              <p:nvPr/>
            </p:nvSpPr>
            <p:spPr>
              <a:xfrm>
                <a:off x="3226906" y="530086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Solve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5E46FE7-D8EC-4145-82A8-67E1119480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906" y="530086"/>
                <a:ext cx="2425148" cy="149749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67D881E-42D2-4BBD-B436-E2B130C94533}"/>
                  </a:ext>
                </a:extLst>
              </p:cNvPr>
              <p:cNvSpPr/>
              <p:nvPr/>
            </p:nvSpPr>
            <p:spPr>
              <a:xfrm>
                <a:off x="5652054" y="530086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67D881E-42D2-4BBD-B436-E2B130C945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054" y="530086"/>
                <a:ext cx="2425148" cy="149749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B7D1E6-C513-47D4-9AFE-148959E11076}"/>
                  </a:ext>
                </a:extLst>
              </p:cNvPr>
              <p:cNvSpPr/>
              <p:nvPr/>
            </p:nvSpPr>
            <p:spPr>
              <a:xfrm>
                <a:off x="8077202" y="530086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B7D1E6-C513-47D4-9AFE-148959E110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02" y="530086"/>
                <a:ext cx="2425148" cy="149749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394FC48D-60FC-44CC-A6B6-D947C45FFCC5}"/>
              </a:ext>
            </a:extLst>
          </p:cNvPr>
          <p:cNvSpPr txBox="1"/>
          <p:nvPr/>
        </p:nvSpPr>
        <p:spPr>
          <a:xfrm>
            <a:off x="125899" y="617115"/>
            <a:ext cx="3021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Castellar" panose="020A0402060406010301" pitchFamily="18" charset="0"/>
              </a:rPr>
              <a:t>Building Blocks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115AD0-BD8D-43D1-91CD-8348475EBE54}"/>
              </a:ext>
            </a:extLst>
          </p:cNvPr>
          <p:cNvSpPr txBox="1"/>
          <p:nvPr/>
        </p:nvSpPr>
        <p:spPr>
          <a:xfrm>
            <a:off x="125899" y="3744626"/>
            <a:ext cx="3021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astellar" panose="020A0402060406010301" pitchFamily="18" charset="0"/>
              </a:rPr>
              <a:t>For Functions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03D165-7446-47D5-9F53-0878F73260E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66850" y="5900553"/>
            <a:ext cx="2120111" cy="42736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F16EAF0-9D48-488B-BA88-6379111236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20015" y="5887863"/>
            <a:ext cx="2117242" cy="4361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C77024-80C0-4F67-938F-53C361B6BBE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65495" y="5909391"/>
            <a:ext cx="2177023" cy="4146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DE8B036-31DD-4FAE-A94E-83E2CAE33F4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11886" y="5880351"/>
            <a:ext cx="2225603" cy="44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55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7914B34-FB37-4077-B391-7BCEB4106268}"/>
                  </a:ext>
                </a:extLst>
              </p:cNvPr>
              <p:cNvSpPr/>
              <p:nvPr/>
            </p:nvSpPr>
            <p:spPr>
              <a:xfrm>
                <a:off x="2014332" y="5022574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What is the output if the input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?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7914B34-FB37-4077-B391-7BCEB41062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32" y="5022574"/>
                <a:ext cx="2425148" cy="1497496"/>
              </a:xfrm>
              <a:prstGeom prst="rect">
                <a:avLst/>
              </a:prstGeom>
              <a:blipFill>
                <a:blip r:embed="rId2"/>
                <a:stretch>
                  <a:fillRect r="-198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DF9B62D-46F6-4C4F-BC0C-532D67C68EFD}"/>
                  </a:ext>
                </a:extLst>
              </p:cNvPr>
              <p:cNvSpPr/>
              <p:nvPr/>
            </p:nvSpPr>
            <p:spPr>
              <a:xfrm>
                <a:off x="4439480" y="5022574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What is the input if the output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?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DF9B62D-46F6-4C4F-BC0C-532D67C68E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480" y="5022574"/>
                <a:ext cx="2425148" cy="14974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8960A93-34DF-4695-BC9D-DC842BB4FEC5}"/>
                  </a:ext>
                </a:extLst>
              </p:cNvPr>
              <p:cNvSpPr/>
              <p:nvPr/>
            </p:nvSpPr>
            <p:spPr>
              <a:xfrm>
                <a:off x="6864628" y="5022574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What is the output if the input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?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8960A93-34DF-4695-BC9D-DC842BB4FE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628" y="5022574"/>
                <a:ext cx="2425148" cy="1497496"/>
              </a:xfrm>
              <a:prstGeom prst="rect">
                <a:avLst/>
              </a:prstGeom>
              <a:blipFill>
                <a:blip r:embed="rId4"/>
                <a:stretch>
                  <a:fillRect r="-1980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E05B66E-47FE-4C2A-85CC-188855EA61BF}"/>
                  </a:ext>
                </a:extLst>
              </p:cNvPr>
              <p:cNvSpPr/>
              <p:nvPr/>
            </p:nvSpPr>
            <p:spPr>
              <a:xfrm>
                <a:off x="9289776" y="5022574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What is the input if the output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?</a:t>
                </a: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E05B66E-47FE-4C2A-85CC-188855EA61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776" y="5022574"/>
                <a:ext cx="2425148" cy="14974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E3A29D2-E63F-431D-88B3-668803B27457}"/>
                  </a:ext>
                </a:extLst>
              </p:cNvPr>
              <p:cNvSpPr/>
              <p:nvPr/>
            </p:nvSpPr>
            <p:spPr>
              <a:xfrm>
                <a:off x="3226906" y="3525078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into </a:t>
                </a:r>
                <a14:m>
                  <m:oMath xmlns:m="http://schemas.openxmlformats.org/officeDocument/2006/math"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E3A29D2-E63F-431D-88B3-668803B274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906" y="3525078"/>
                <a:ext cx="2425148" cy="14974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11F66A-4B00-4DA8-A60E-15E42BC1167E}"/>
                  </a:ext>
                </a:extLst>
              </p:cNvPr>
              <p:cNvSpPr/>
              <p:nvPr/>
            </p:nvSpPr>
            <p:spPr>
              <a:xfrm>
                <a:off x="5652054" y="3525078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Make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the subject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711F66A-4B00-4DA8-A60E-15E42BC116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054" y="3525078"/>
                <a:ext cx="2425148" cy="14974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8030FFA-3D60-4197-B933-4125C4688732}"/>
                  </a:ext>
                </a:extLst>
              </p:cNvPr>
              <p:cNvSpPr/>
              <p:nvPr/>
            </p:nvSpPr>
            <p:spPr>
              <a:xfrm>
                <a:off x="8077202" y="3525078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Make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the subject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8030FFA-3D60-4197-B933-4125C46887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02" y="3525078"/>
                <a:ext cx="2425148" cy="14974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6180380-8E17-4D64-B176-FBB808790E91}"/>
                  </a:ext>
                </a:extLst>
              </p:cNvPr>
              <p:cNvSpPr/>
              <p:nvPr/>
            </p:nvSpPr>
            <p:spPr>
              <a:xfrm>
                <a:off x="2014332" y="2027582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Given that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, calculate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(−4)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6180380-8E17-4D64-B176-FBB808790E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4332" y="2027582"/>
                <a:ext cx="2425148" cy="1497496"/>
              </a:xfrm>
              <a:prstGeom prst="rect">
                <a:avLst/>
              </a:prstGeom>
              <a:blipFill>
                <a:blip r:embed="rId9"/>
                <a:stretch>
                  <a:fillRect r="-3465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32930D5-A42A-4429-B7A4-6FC8D38432A3}"/>
                  </a:ext>
                </a:extLst>
              </p:cNvPr>
              <p:cNvSpPr/>
              <p:nvPr/>
            </p:nvSpPr>
            <p:spPr>
              <a:xfrm>
                <a:off x="4439480" y="2027582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Given that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num>
                      <m:den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, 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32930D5-A42A-4429-B7A4-6FC8D38432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480" y="2027582"/>
                <a:ext cx="2425148" cy="14974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574888A-4683-4688-A3AC-7A6A3DB5B648}"/>
                  </a:ext>
                </a:extLst>
              </p:cNvPr>
              <p:cNvSpPr/>
              <p:nvPr/>
            </p:nvSpPr>
            <p:spPr>
              <a:xfrm>
                <a:off x="6864628" y="2027582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>
                    <a:solidFill>
                      <a:schemeClr val="tx1"/>
                    </a:solidFill>
                  </a:rPr>
                  <a:t>Given that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what value of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must excluded from the domain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?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574888A-4683-4688-A3AC-7A6A3DB5B6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4628" y="2027582"/>
                <a:ext cx="2425148" cy="1497496"/>
              </a:xfrm>
              <a:prstGeom prst="rect">
                <a:avLst/>
              </a:prstGeom>
              <a:blipFill>
                <a:blip r:embed="rId11"/>
                <a:stretch>
                  <a:fillRect r="-248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8EA4F1-460E-4C79-A70E-DD32CF2A2F46}"/>
                  </a:ext>
                </a:extLst>
              </p:cNvPr>
              <p:cNvSpPr/>
              <p:nvPr/>
            </p:nvSpPr>
            <p:spPr>
              <a:xfrm>
                <a:off x="9289776" y="2027582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Given that</a:t>
                </a:r>
                <a:br>
                  <a:rPr lang="en-GB" sz="2000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, find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g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C8EA4F1-460E-4C79-A70E-DD32CF2A2F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9776" y="2027582"/>
                <a:ext cx="2425148" cy="1497496"/>
              </a:xfrm>
              <a:prstGeom prst="rect">
                <a:avLst/>
              </a:prstGeom>
              <a:blipFill>
                <a:blip r:embed="rId12"/>
                <a:stretch>
                  <a:fillRect r="-2723"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5E46FE7-D8EC-4145-82A8-67E111948091}"/>
                  </a:ext>
                </a:extLst>
              </p:cNvPr>
              <p:cNvSpPr/>
              <p:nvPr/>
            </p:nvSpPr>
            <p:spPr>
              <a:xfrm>
                <a:off x="3226906" y="530086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4−3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Solve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5E46FE7-D8EC-4145-82A8-67E1119480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906" y="530086"/>
                <a:ext cx="2425148" cy="149749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67D881E-42D2-4BBD-B436-E2B130C94533}"/>
                  </a:ext>
                </a:extLst>
              </p:cNvPr>
              <p:cNvSpPr/>
              <p:nvPr/>
            </p:nvSpPr>
            <p:spPr>
              <a:xfrm>
                <a:off x="5652054" y="530086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67D881E-42D2-4BBD-B436-E2B130C945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054" y="530086"/>
                <a:ext cx="2425148" cy="149749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B7D1E6-C513-47D4-9AFE-148959E11076}"/>
                  </a:ext>
                </a:extLst>
              </p:cNvPr>
              <p:cNvSpPr/>
              <p:nvPr/>
            </p:nvSpPr>
            <p:spPr>
              <a:xfrm>
                <a:off x="8077202" y="530086"/>
                <a:ext cx="2425148" cy="149749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d>
                        <m:dPr>
                          <m:ctrlP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sty m:val="p"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g</m:t>
                    </m:r>
                    <m:d>
                      <m:d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B7D1E6-C513-47D4-9AFE-148959E110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7202" y="530086"/>
                <a:ext cx="2425148" cy="149749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394FC48D-60FC-44CC-A6B6-D947C45FFCC5}"/>
              </a:ext>
            </a:extLst>
          </p:cNvPr>
          <p:cNvSpPr txBox="1"/>
          <p:nvPr/>
        </p:nvSpPr>
        <p:spPr>
          <a:xfrm>
            <a:off x="125899" y="617115"/>
            <a:ext cx="30214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Castellar" panose="020A0402060406010301" pitchFamily="18" charset="0"/>
              </a:rPr>
              <a:t>Building Blocks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115AD0-BD8D-43D1-91CD-8348475EBE54}"/>
              </a:ext>
            </a:extLst>
          </p:cNvPr>
          <p:cNvSpPr txBox="1"/>
          <p:nvPr/>
        </p:nvSpPr>
        <p:spPr>
          <a:xfrm>
            <a:off x="125899" y="3744626"/>
            <a:ext cx="3021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astellar" panose="020A0402060406010301" pitchFamily="18" charset="0"/>
              </a:rPr>
              <a:t>For Functions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03D165-7446-47D5-9F53-0878F73260E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66850" y="5900553"/>
            <a:ext cx="2120111" cy="42736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F16EAF0-9D48-488B-BA88-6379111236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20015" y="5887863"/>
            <a:ext cx="2117242" cy="4361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DC77024-80C0-4F67-938F-53C361B6BBE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65495" y="5909391"/>
            <a:ext cx="2177023" cy="4146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DE8B036-31DD-4FAE-A94E-83E2CAE33F4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411886" y="5880351"/>
            <a:ext cx="2225603" cy="4437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346E453-5078-44D4-9E9C-C276547D53E4}"/>
              </a:ext>
            </a:extLst>
          </p:cNvPr>
          <p:cNvSpPr txBox="1"/>
          <p:nvPr/>
        </p:nvSpPr>
        <p:spPr>
          <a:xfrm rot="19438588">
            <a:off x="157368" y="905730"/>
            <a:ext cx="2919574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  <a:latin typeface="Castellar" panose="020A0402060406010301" pitchFamily="18" charset="0"/>
              </a:rPr>
              <a:t>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F2AE0BE-BE9B-4A97-8276-09A87D8CC2A7}"/>
                  </a:ext>
                </a:extLst>
              </p:cNvPr>
              <p:cNvSpPr txBox="1"/>
              <p:nvPr/>
            </p:nvSpPr>
            <p:spPr>
              <a:xfrm>
                <a:off x="2688613" y="5504442"/>
                <a:ext cx="1076585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F2AE0BE-BE9B-4A97-8276-09A87D8CC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613" y="5504442"/>
                <a:ext cx="1076585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A0385C6-F247-4DC0-8816-8C492217C4B0}"/>
                  </a:ext>
                </a:extLst>
              </p:cNvPr>
              <p:cNvSpPr txBox="1"/>
              <p:nvPr/>
            </p:nvSpPr>
            <p:spPr>
              <a:xfrm>
                <a:off x="7352516" y="5491117"/>
                <a:ext cx="1448162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A0385C6-F247-4DC0-8816-8C492217C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516" y="5491117"/>
                <a:ext cx="1448162" cy="523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E74368-E47E-40B5-A599-F3ECA1F94EEA}"/>
                  </a:ext>
                </a:extLst>
              </p:cNvPr>
              <p:cNvSpPr txBox="1"/>
              <p:nvPr/>
            </p:nvSpPr>
            <p:spPr>
              <a:xfrm>
                <a:off x="5108560" y="5491117"/>
                <a:ext cx="1076585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E74368-E47E-40B5-A599-F3ECA1F94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560" y="5491117"/>
                <a:ext cx="1076585" cy="52322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005A87C-A7A8-4C68-B01E-D32CA0BA617F}"/>
                  </a:ext>
                </a:extLst>
              </p:cNvPr>
              <p:cNvSpPr txBox="1"/>
              <p:nvPr/>
            </p:nvSpPr>
            <p:spPr>
              <a:xfrm>
                <a:off x="9921842" y="5326630"/>
                <a:ext cx="1161011" cy="8989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005A87C-A7A8-4C68-B01E-D32CA0BA6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1842" y="5326630"/>
                <a:ext cx="1161011" cy="898964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D91E094-5459-4FFA-A37C-670CC4626E71}"/>
                  </a:ext>
                </a:extLst>
              </p:cNvPr>
              <p:cNvSpPr txBox="1"/>
              <p:nvPr/>
            </p:nvSpPr>
            <p:spPr>
              <a:xfrm>
                <a:off x="3877025" y="3994175"/>
                <a:ext cx="1124909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D91E094-5459-4FFA-A37C-670CC4626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025" y="3994175"/>
                <a:ext cx="1124909" cy="523220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545F273-8742-481D-B370-B33FF823B91C}"/>
                  </a:ext>
                </a:extLst>
              </p:cNvPr>
              <p:cNvSpPr txBox="1"/>
              <p:nvPr/>
            </p:nvSpPr>
            <p:spPr>
              <a:xfrm>
                <a:off x="8311805" y="3786641"/>
                <a:ext cx="1955942" cy="9743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545F273-8742-481D-B370-B33FF823B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1805" y="3786641"/>
                <a:ext cx="1955942" cy="97436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7A82ED8-9763-4D17-B49D-7F631E3FAC5B}"/>
                  </a:ext>
                </a:extLst>
              </p:cNvPr>
              <p:cNvSpPr txBox="1"/>
              <p:nvPr/>
            </p:nvSpPr>
            <p:spPr>
              <a:xfrm>
                <a:off x="5821810" y="3819664"/>
                <a:ext cx="2087165" cy="8989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7A82ED8-9763-4D17-B49D-7F631E3FA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810" y="3819664"/>
                <a:ext cx="2087165" cy="89896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2CF4231-D060-46D8-A44A-02B3A41DE84A}"/>
                  </a:ext>
                </a:extLst>
              </p:cNvPr>
              <p:cNvSpPr txBox="1"/>
              <p:nvPr/>
            </p:nvSpPr>
            <p:spPr>
              <a:xfrm>
                <a:off x="3596919" y="1000781"/>
                <a:ext cx="1685119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2CF4231-D060-46D8-A44A-02B3A41DE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919" y="1000781"/>
                <a:ext cx="1685119" cy="52322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1ED9141-86F8-4BFD-9237-67AAAD52C097}"/>
                  </a:ext>
                </a:extLst>
              </p:cNvPr>
              <p:cNvSpPr txBox="1"/>
              <p:nvPr/>
            </p:nvSpPr>
            <p:spPr>
              <a:xfrm>
                <a:off x="8207713" y="857430"/>
                <a:ext cx="2164126" cy="83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𝐟𝐠</m:t>
                      </m:r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1ED9141-86F8-4BFD-9237-67AAAD52C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7713" y="857430"/>
                <a:ext cx="2164126" cy="83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C3F8D1-7F58-4E66-A7CE-DCA85E838ADB}"/>
                  </a:ext>
                </a:extLst>
              </p:cNvPr>
              <p:cNvSpPr txBox="1"/>
              <p:nvPr/>
            </p:nvSpPr>
            <p:spPr>
              <a:xfrm>
                <a:off x="5999639" y="998063"/>
                <a:ext cx="1729977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𝐠𝐟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DC3F8D1-7F58-4E66-A7CE-DCA85E838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639" y="998063"/>
                <a:ext cx="1729977" cy="523220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B563456-C2A1-46A0-BB52-D58F7777153E}"/>
                  </a:ext>
                </a:extLst>
              </p:cNvPr>
              <p:cNvSpPr txBox="1"/>
              <p:nvPr/>
            </p:nvSpPr>
            <p:spPr>
              <a:xfrm>
                <a:off x="2166850" y="2548620"/>
                <a:ext cx="2120110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𝐡</m:t>
                      </m:r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B563456-C2A1-46A0-BB52-D58F77771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850" y="2548620"/>
                <a:ext cx="2120110" cy="46166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8812D3F-4FC6-409A-B8A2-56E37ED9E07B}"/>
                  </a:ext>
                </a:extLst>
              </p:cNvPr>
              <p:cNvSpPr txBox="1"/>
              <p:nvPr/>
            </p:nvSpPr>
            <p:spPr>
              <a:xfrm>
                <a:off x="7454954" y="2500377"/>
                <a:ext cx="1243286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8812D3F-4FC6-409A-B8A2-56E37ED9E0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954" y="2500377"/>
                <a:ext cx="1243286" cy="523220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8FF7FD7-4144-4D57-A06A-C2C84756B018}"/>
                  </a:ext>
                </a:extLst>
              </p:cNvPr>
              <p:cNvSpPr txBox="1"/>
              <p:nvPr/>
            </p:nvSpPr>
            <p:spPr>
              <a:xfrm>
                <a:off x="4936090" y="2511524"/>
                <a:ext cx="1421524" cy="5232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8FF7FD7-4144-4D57-A06A-C2C84756B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090" y="2511524"/>
                <a:ext cx="1421524" cy="523220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DC1542-3CAB-4C4D-B4D6-3C051896837C}"/>
                  </a:ext>
                </a:extLst>
              </p:cNvPr>
              <p:cNvSpPr txBox="1"/>
              <p:nvPr/>
            </p:nvSpPr>
            <p:spPr>
              <a:xfrm>
                <a:off x="9436467" y="2261145"/>
                <a:ext cx="2131760" cy="10016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𝐠</m:t>
                          </m:r>
                        </m:e>
                        <m:sup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400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1DC1542-3CAB-4C4D-B4D6-3C0518968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467" y="2261145"/>
                <a:ext cx="2131760" cy="1001684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594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340</Words>
  <Application>Microsoft Office PowerPoint</Application>
  <PresentationFormat>Widescreen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Castellar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A.Lutwyche</dc:creator>
  <cp:lastModifiedBy> </cp:lastModifiedBy>
  <cp:revision>16</cp:revision>
  <dcterms:created xsi:type="dcterms:W3CDTF">2019-03-18T19:09:45Z</dcterms:created>
  <dcterms:modified xsi:type="dcterms:W3CDTF">2019-04-05T13:26:55Z</dcterms:modified>
</cp:coreProperties>
</file>