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5" r:id="rId3"/>
    <p:sldId id="264" r:id="rId4"/>
    <p:sldId id="266" r:id="rId5"/>
    <p:sldId id="270" r:id="rId6"/>
    <p:sldId id="271" r:id="rId7"/>
    <p:sldId id="269" r:id="rId8"/>
    <p:sldId id="272" r:id="rId9"/>
    <p:sldId id="259" r:id="rId10"/>
    <p:sldId id="275" r:id="rId11"/>
    <p:sldId id="273" r:id="rId12"/>
    <p:sldId id="276" r:id="rId13"/>
    <p:sldId id="267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 varScale="1">
        <p:scale>
          <a:sx n="72" d="100"/>
          <a:sy n="72" d="100"/>
        </p:scale>
        <p:origin x="8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26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5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28" Type="http://schemas.openxmlformats.org/officeDocument/2006/relationships/image" Target="../media/image20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7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6.png"/><Relationship Id="rId18" Type="http://schemas.openxmlformats.org/officeDocument/2006/relationships/image" Target="../media/image12.png"/><Relationship Id="rId26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22.png"/><Relationship Id="rId25" Type="http://schemas.openxmlformats.org/officeDocument/2006/relationships/image" Target="../media/image17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21.png"/><Relationship Id="rId28" Type="http://schemas.openxmlformats.org/officeDocument/2006/relationships/image" Target="../media/image20.png"/><Relationship Id="rId10" Type="http://schemas.openxmlformats.org/officeDocument/2006/relationships/image" Target="../media/image7.png"/><Relationship Id="rId19" Type="http://schemas.openxmlformats.org/officeDocument/2006/relationships/image" Target="../media/image23.png"/><Relationship Id="rId4" Type="http://schemas.openxmlformats.org/officeDocument/2006/relationships/image" Target="../media/image15.png"/><Relationship Id="rId9" Type="http://schemas.openxmlformats.org/officeDocument/2006/relationships/image" Target="../media/image6.png"/><Relationship Id="rId14" Type="http://schemas.openxmlformats.org/officeDocument/2006/relationships/image" Target="../media/image10.png"/><Relationship Id="rId27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26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12" Type="http://schemas.openxmlformats.org/officeDocument/2006/relationships/image" Target="../media/image11.png"/><Relationship Id="rId25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28" Type="http://schemas.openxmlformats.org/officeDocument/2006/relationships/image" Target="../media/image20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7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7.png"/><Relationship Id="rId18" Type="http://schemas.openxmlformats.org/officeDocument/2006/relationships/image" Target="../media/image12.png"/><Relationship Id="rId26" Type="http://schemas.openxmlformats.org/officeDocument/2006/relationships/image" Target="../media/image18.png"/><Relationship Id="rId3" Type="http://schemas.openxmlformats.org/officeDocument/2006/relationships/image" Target="../media/image25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29.png"/><Relationship Id="rId25" Type="http://schemas.openxmlformats.org/officeDocument/2006/relationships/image" Target="../media/image17.png"/><Relationship Id="rId2" Type="http://schemas.openxmlformats.org/officeDocument/2006/relationships/image" Target="../media/image24.pn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28.png"/><Relationship Id="rId28" Type="http://schemas.openxmlformats.org/officeDocument/2006/relationships/image" Target="../media/image20.png"/><Relationship Id="rId10" Type="http://schemas.openxmlformats.org/officeDocument/2006/relationships/image" Target="../media/image7.png"/><Relationship Id="rId19" Type="http://schemas.openxmlformats.org/officeDocument/2006/relationships/image" Target="../media/image30.png"/><Relationship Id="rId4" Type="http://schemas.openxmlformats.org/officeDocument/2006/relationships/image" Target="../media/image26.png"/><Relationship Id="rId14" Type="http://schemas.openxmlformats.org/officeDocument/2006/relationships/image" Target="../media/image10.png"/><Relationship Id="rId27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8.png"/><Relationship Id="rId17" Type="http://schemas.openxmlformats.org/officeDocument/2006/relationships/image" Target="../media/image51.png"/><Relationship Id="rId2" Type="http://schemas.openxmlformats.org/officeDocument/2006/relationships/image" Target="../media/image31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2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71.png"/><Relationship Id="rId17" Type="http://schemas.openxmlformats.org/officeDocument/2006/relationships/image" Target="../media/image75.png"/><Relationship Id="rId2" Type="http://schemas.openxmlformats.org/officeDocument/2006/relationships/image" Target="../media/image52.png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73.png"/><Relationship Id="rId10" Type="http://schemas.openxmlformats.org/officeDocument/2006/relationships/image" Target="../media/image7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79.png"/><Relationship Id="rId12" Type="http://schemas.openxmlformats.org/officeDocument/2006/relationships/image" Target="../media/image8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openxmlformats.org/officeDocument/2006/relationships/image" Target="../media/image87.png"/><Relationship Id="rId5" Type="http://schemas.openxmlformats.org/officeDocument/2006/relationships/image" Target="../media/image78.png"/><Relationship Id="rId10" Type="http://schemas.openxmlformats.org/officeDocument/2006/relationships/image" Target="../media/image86.png"/><Relationship Id="rId4" Type="http://schemas.openxmlformats.org/officeDocument/2006/relationships/image" Target="../media/image77.png"/><Relationship Id="rId9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90.png"/><Relationship Id="rId7" Type="http://schemas.openxmlformats.org/officeDocument/2006/relationships/image" Target="../media/image9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00.png"/><Relationship Id="rId3" Type="http://schemas.openxmlformats.org/officeDocument/2006/relationships/image" Target="../media/image90.png"/><Relationship Id="rId7" Type="http://schemas.openxmlformats.org/officeDocument/2006/relationships/image" Target="../media/image96.png"/><Relationship Id="rId12" Type="http://schemas.openxmlformats.org/officeDocument/2006/relationships/image" Target="../media/image9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1" Type="http://schemas.openxmlformats.org/officeDocument/2006/relationships/image" Target="../media/image98.png"/><Relationship Id="rId5" Type="http://schemas.openxmlformats.org/officeDocument/2006/relationships/image" Target="../media/image91.png"/><Relationship Id="rId10" Type="http://schemas.openxmlformats.org/officeDocument/2006/relationships/image" Target="../media/image97.png"/><Relationship Id="rId4" Type="http://schemas.openxmlformats.org/officeDocument/2006/relationships/image" Target="../media/image95.png"/><Relationship Id="rId9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90.png"/><Relationship Id="rId18" Type="http://schemas.openxmlformats.org/officeDocument/2006/relationships/image" Target="../media/image340.png"/><Relationship Id="rId26" Type="http://schemas.openxmlformats.org/officeDocument/2006/relationships/image" Target="../media/image19.png"/><Relationship Id="rId21" Type="http://schemas.openxmlformats.org/officeDocument/2006/relationships/image" Target="../media/image370.png"/><Relationship Id="rId12" Type="http://schemas.openxmlformats.org/officeDocument/2006/relationships/image" Target="../media/image280.png"/><Relationship Id="rId17" Type="http://schemas.openxmlformats.org/officeDocument/2006/relationships/image" Target="../media/image330.png"/><Relationship Id="rId25" Type="http://schemas.openxmlformats.org/officeDocument/2006/relationships/image" Target="../media/image17.png"/><Relationship Id="rId2" Type="http://schemas.openxmlformats.org/officeDocument/2006/relationships/image" Target="../media/image180.png"/><Relationship Id="rId16" Type="http://schemas.openxmlformats.org/officeDocument/2006/relationships/image" Target="../media/image320.png"/><Relationship Id="rId20" Type="http://schemas.openxmlformats.org/officeDocument/2006/relationships/image" Target="../media/image3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24" Type="http://schemas.openxmlformats.org/officeDocument/2006/relationships/image" Target="../media/image400.png"/><Relationship Id="rId5" Type="http://schemas.openxmlformats.org/officeDocument/2006/relationships/image" Target="../media/image210.png"/><Relationship Id="rId15" Type="http://schemas.openxmlformats.org/officeDocument/2006/relationships/image" Target="../media/image311.png"/><Relationship Id="rId23" Type="http://schemas.openxmlformats.org/officeDocument/2006/relationships/image" Target="../media/image390.png"/><Relationship Id="rId10" Type="http://schemas.openxmlformats.org/officeDocument/2006/relationships/image" Target="../media/image260.png"/><Relationship Id="rId19" Type="http://schemas.openxmlformats.org/officeDocument/2006/relationships/image" Target="../media/image350.png"/><Relationship Id="rId9" Type="http://schemas.openxmlformats.org/officeDocument/2006/relationships/image" Target="../media/image250.png"/><Relationship Id="rId14" Type="http://schemas.openxmlformats.org/officeDocument/2006/relationships/image" Target="../media/image300.png"/><Relationship Id="rId22" Type="http://schemas.openxmlformats.org/officeDocument/2006/relationships/image" Target="../media/image380.png"/><Relationship Id="rId27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3" Type="http://schemas.openxmlformats.org/officeDocument/2006/relationships/image" Target="../media/image230.png"/><Relationship Id="rId7" Type="http://schemas.openxmlformats.org/officeDocument/2006/relationships/image" Target="../media/image6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0.png"/><Relationship Id="rId5" Type="http://schemas.openxmlformats.org/officeDocument/2006/relationships/image" Target="../media/image410.png"/><Relationship Id="rId4" Type="http://schemas.openxmlformats.org/officeDocument/2006/relationships/image" Target="../media/image3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705420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6553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7054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538809" y="1140070"/>
            <a:ext cx="705576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538809" y="4031085"/>
            <a:ext cx="71787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718030" y="3445098"/>
            <a:ext cx="353865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468084" y="2846232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9726" y="2859110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329873" y="1616988"/>
                <a:ext cx="17688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1,2,3,4,5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873" y="1616988"/>
                <a:ext cx="1768860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06688" y="2999704"/>
                <a:ext cx="17823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2,4,6,8,10,12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688" y="2999704"/>
                <a:ext cx="1782353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329873" y="4367635"/>
                <a:ext cx="17688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3,6,9,12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873" y="4367635"/>
                <a:ext cx="1768860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5865" y="1616988"/>
                <a:ext cx="179106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865" y="1616988"/>
                <a:ext cx="179106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03433" y="2999703"/>
                <a:ext cx="16568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433" y="2999703"/>
                <a:ext cx="1656829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5865" y="4367634"/>
                <a:ext cx="17910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865" y="4367634"/>
                <a:ext cx="1791064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556343" y="234312"/>
            <a:ext cx="29501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Sets and Venn Diagrams Spider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795342" y="3009603"/>
                <a:ext cx="159083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1,4,7,10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342" y="3009603"/>
                <a:ext cx="1590830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813826" y="3001365"/>
                <a:ext cx="160769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16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𝑝𝑟𝑖𝑚𝑒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826" y="3001365"/>
                <a:ext cx="1607695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27569" y="5715690"/>
            <a:ext cx="1739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518108" y="5283175"/>
                <a:ext cx="180946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1,3,6,10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108" y="5283175"/>
                <a:ext cx="1809461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25232" y="1140071"/>
            <a:ext cx="1762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518108" y="710681"/>
                <a:ext cx="180712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3,4,5,6,7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108" y="710681"/>
                <a:ext cx="1807124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18682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4218" y="5123578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729349" y="5278689"/>
                <a:ext cx="18094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𝑀𝑢𝑙𝑡𝑖𝑝𝑙𝑒𝑠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349" y="5278689"/>
                <a:ext cx="1809460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192358" cy="3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78221" y="554479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738883" y="707555"/>
                <a:ext cx="17999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16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883" y="707555"/>
                <a:ext cx="1799926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4751593" y="5357039"/>
            <a:ext cx="2553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List the values asked for at the centre.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6375" y="4355281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75" y="4355281"/>
                <a:ext cx="3878498" cy="369332"/>
              </a:xfrm>
              <a:prstGeom prst="rect">
                <a:avLst/>
              </a:prstGeom>
              <a:blipFill rotWithShape="0">
                <a:blip r:embed="rId2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55346" y="2084635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6" y="2084635"/>
                <a:ext cx="3878498" cy="369332"/>
              </a:xfrm>
              <a:prstGeom prst="rect">
                <a:avLst/>
              </a:prstGeom>
              <a:blipFill rotWithShape="0">
                <a:blip r:embed="rId2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131844" y="4356374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1844" y="4356374"/>
                <a:ext cx="3878498" cy="369332"/>
              </a:xfrm>
              <a:prstGeom prst="rect">
                <a:avLst/>
              </a:prstGeom>
              <a:blipFill rotWithShape="0">
                <a:blip r:embed="rId2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90815" y="2085728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0815" y="2085728"/>
                <a:ext cx="3878498" cy="369332"/>
              </a:xfrm>
              <a:prstGeom prst="rect">
                <a:avLst/>
              </a:prstGeom>
              <a:blipFill rotWithShape="0">
                <a:blip r:embed="rId2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2309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705420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6553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7054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538809" y="1140070"/>
            <a:ext cx="705576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538809" y="4031085"/>
            <a:ext cx="71787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718030" y="3445098"/>
            <a:ext cx="353865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468084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8084" y="2846232"/>
                <a:ext cx="156830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972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26" y="2859110"/>
                <a:ext cx="1568304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329873" y="1616988"/>
                <a:ext cx="17688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1,2,3,4,5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873" y="1616988"/>
                <a:ext cx="1768860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06688" y="2999704"/>
                <a:ext cx="17823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2,4,6,8,10,12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688" y="2999704"/>
                <a:ext cx="178235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329873" y="4367635"/>
                <a:ext cx="17688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3,6,9,12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873" y="4367635"/>
                <a:ext cx="1768860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5865" y="1616988"/>
                <a:ext cx="179106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865" y="1616988"/>
                <a:ext cx="179106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03433" y="2999703"/>
                <a:ext cx="16568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433" y="2999703"/>
                <a:ext cx="1656829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5865" y="4367634"/>
                <a:ext cx="17910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865" y="4367634"/>
                <a:ext cx="1791064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556343" y="135456"/>
            <a:ext cx="29501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Sets and Venn Diagrams Spider 1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795342" y="3009603"/>
                <a:ext cx="159083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1,4,7,10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342" y="3009603"/>
                <a:ext cx="1590830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813826" y="3001365"/>
                <a:ext cx="160769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16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𝑝𝑟𝑖𝑚𝑒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826" y="3001365"/>
                <a:ext cx="1607695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27569" y="5715690"/>
            <a:ext cx="1739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518108" y="5283175"/>
                <a:ext cx="180946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1,3,6,10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108" y="5283175"/>
                <a:ext cx="1809461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25232" y="1140071"/>
            <a:ext cx="1762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518108" y="710681"/>
                <a:ext cx="180712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3,4,5,6,7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108" y="710681"/>
                <a:ext cx="1807124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18682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729349" y="5278689"/>
                <a:ext cx="18094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𝑀𝑢𝑙𝑡𝑖𝑝𝑙𝑒𝑠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349" y="5278689"/>
                <a:ext cx="1809460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192358" cy="3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54479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54479"/>
                <a:ext cx="156830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738883" y="707555"/>
                <a:ext cx="17999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16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883" y="707555"/>
                <a:ext cx="1799926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4751593" y="5357039"/>
            <a:ext cx="2553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List the values asked for at the centre.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6375" y="4355281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75" y="4355281"/>
                <a:ext cx="3878498" cy="369332"/>
              </a:xfrm>
              <a:prstGeom prst="rect">
                <a:avLst/>
              </a:prstGeom>
              <a:blipFill rotWithShape="0">
                <a:blip r:embed="rId2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55346" y="2084635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6" y="2084635"/>
                <a:ext cx="3878498" cy="369332"/>
              </a:xfrm>
              <a:prstGeom prst="rect">
                <a:avLst/>
              </a:prstGeom>
              <a:blipFill rotWithShape="0">
                <a:blip r:embed="rId2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131844" y="4356374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1844" y="4356374"/>
                <a:ext cx="3878498" cy="369332"/>
              </a:xfrm>
              <a:prstGeom prst="rect">
                <a:avLst/>
              </a:prstGeom>
              <a:blipFill rotWithShape="0">
                <a:blip r:embed="rId2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90815" y="2085728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0815" y="2085728"/>
                <a:ext cx="3878498" cy="369332"/>
              </a:xfrm>
              <a:prstGeom prst="rect">
                <a:avLst/>
              </a:prstGeom>
              <a:blipFill rotWithShape="0">
                <a:blip r:embed="rId2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9293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705420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6553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7054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538809" y="1140070"/>
            <a:ext cx="705576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538809" y="4031085"/>
            <a:ext cx="71787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718030" y="3445098"/>
            <a:ext cx="353865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468084" y="2846232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49726" y="2859110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329873" y="1616988"/>
                <a:ext cx="17688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1,2,3,4,5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873" y="1616988"/>
                <a:ext cx="1768860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06688" y="2999704"/>
                <a:ext cx="17823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2,4,6,8,10,12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688" y="2999704"/>
                <a:ext cx="1782353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329873" y="4367635"/>
                <a:ext cx="17688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3,6,9,12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873" y="4367635"/>
                <a:ext cx="1768860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5865" y="1616988"/>
                <a:ext cx="179106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865" y="1616988"/>
                <a:ext cx="179106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03433" y="2999703"/>
                <a:ext cx="16568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433" y="2999703"/>
                <a:ext cx="1656829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5865" y="4367634"/>
                <a:ext cx="17910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865" y="4367634"/>
                <a:ext cx="1791064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556343" y="234312"/>
            <a:ext cx="29501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Sets and Venn Diagrams Spider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795342" y="3009603"/>
                <a:ext cx="159083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1,4,7,10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342" y="3009603"/>
                <a:ext cx="1590830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813826" y="3001365"/>
                <a:ext cx="160769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16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𝑝𝑟𝑖𝑚𝑒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826" y="3001365"/>
                <a:ext cx="1607695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27569" y="5715690"/>
            <a:ext cx="1739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518108" y="5283175"/>
                <a:ext cx="180946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1,3,6,10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108" y="5283175"/>
                <a:ext cx="1809461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25232" y="1140071"/>
            <a:ext cx="1762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518108" y="710681"/>
                <a:ext cx="180712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3,4,5,6,7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108" y="710681"/>
                <a:ext cx="1807124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18682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4218" y="5123578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729349" y="5278689"/>
                <a:ext cx="18094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𝑀𝑢𝑙𝑡𝑖𝑝𝑙𝑒𝑠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349" y="5278689"/>
                <a:ext cx="1809460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192358" cy="3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78221" y="554479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738883" y="707555"/>
                <a:ext cx="17999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16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883" y="707555"/>
                <a:ext cx="1799926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4751593" y="5357039"/>
            <a:ext cx="2553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List the values asked for at the centre.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6375" y="4355281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75" y="4355281"/>
                <a:ext cx="3878498" cy="369332"/>
              </a:xfrm>
              <a:prstGeom prst="rect">
                <a:avLst/>
              </a:prstGeom>
              <a:blipFill rotWithShape="0">
                <a:blip r:embed="rId2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55346" y="2084635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6" y="2084635"/>
                <a:ext cx="3878498" cy="369332"/>
              </a:xfrm>
              <a:prstGeom prst="rect">
                <a:avLst/>
              </a:prstGeom>
              <a:blipFill rotWithShape="0">
                <a:blip r:embed="rId2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131844" y="4356374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1844" y="4356374"/>
                <a:ext cx="3878498" cy="369332"/>
              </a:xfrm>
              <a:prstGeom prst="rect">
                <a:avLst/>
              </a:prstGeom>
              <a:blipFill rotWithShape="0">
                <a:blip r:embed="rId2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90815" y="2085728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0815" y="2085728"/>
                <a:ext cx="3878498" cy="369332"/>
              </a:xfrm>
              <a:prstGeom prst="rect">
                <a:avLst/>
              </a:prstGeom>
              <a:blipFill rotWithShape="0">
                <a:blip r:embed="rId2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5523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8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705420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6553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7054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538809" y="1140070"/>
            <a:ext cx="705576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538809" y="4031085"/>
            <a:ext cx="71787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718030" y="3445098"/>
            <a:ext cx="353865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468084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8084" y="2846232"/>
                <a:ext cx="1568304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972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2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 l="-38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329873" y="1616988"/>
                <a:ext cx="17688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1,2,3,4,5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873" y="1616988"/>
                <a:ext cx="1768860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06688" y="2999704"/>
                <a:ext cx="17823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2,4,6,8,10,12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688" y="2999704"/>
                <a:ext cx="1782353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329873" y="4367635"/>
                <a:ext cx="17688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3,6,9,12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9873" y="4367635"/>
                <a:ext cx="1768860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5865" y="1616988"/>
                <a:ext cx="179106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865" y="1616988"/>
                <a:ext cx="179106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503433" y="2999703"/>
                <a:ext cx="16568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433" y="2999703"/>
                <a:ext cx="1656829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5865" y="4367634"/>
                <a:ext cx="17910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𝑒𝑣𝑒𝑛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5865" y="4367634"/>
                <a:ext cx="1791064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556343" y="135456"/>
            <a:ext cx="29501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Sets and Venn Diagrams Spider 2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795342" y="3009603"/>
                <a:ext cx="159083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1,4,7,10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5342" y="3009603"/>
                <a:ext cx="1590830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813826" y="3001365"/>
                <a:ext cx="160769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16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𝑝𝑟𝑖𝑚𝑒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3826" y="3001365"/>
                <a:ext cx="1607695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327569" y="5715690"/>
            <a:ext cx="173920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518108" y="5283175"/>
                <a:ext cx="180946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1,3,6,10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108" y="5283175"/>
                <a:ext cx="1809461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325232" y="1140071"/>
            <a:ext cx="176257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518108" y="710681"/>
                <a:ext cx="180712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3,4,5,6,7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108" y="710681"/>
                <a:ext cx="1807124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186827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729349" y="5278689"/>
                <a:ext cx="18094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𝑀𝑢𝑙𝑡𝑖𝑝𝑙𝑒𝑠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349" y="5278689"/>
                <a:ext cx="1809460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192358" cy="3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54479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8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54479"/>
                <a:ext cx="1568304" cy="117197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738883" y="707555"/>
                <a:ext cx="179992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16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𝑠𝑞𝑢𝑎𝑟𝑒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883" y="707555"/>
                <a:ext cx="1799926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4751593" y="5357039"/>
            <a:ext cx="2553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List the values asked for at the centre.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6375" y="4355281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75" y="4355281"/>
                <a:ext cx="3878498" cy="369332"/>
              </a:xfrm>
              <a:prstGeom prst="rect">
                <a:avLst/>
              </a:prstGeom>
              <a:blipFill rotWithShape="0">
                <a:blip r:embed="rId2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55346" y="2084635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6" y="2084635"/>
                <a:ext cx="3878498" cy="369332"/>
              </a:xfrm>
              <a:prstGeom prst="rect">
                <a:avLst/>
              </a:prstGeom>
              <a:blipFill rotWithShape="0">
                <a:blip r:embed="rId2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131844" y="4356374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1844" y="4356374"/>
                <a:ext cx="3878498" cy="369332"/>
              </a:xfrm>
              <a:prstGeom prst="rect">
                <a:avLst/>
              </a:prstGeom>
              <a:blipFill rotWithShape="0">
                <a:blip r:embed="rId2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90815" y="2085728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0815" y="2085728"/>
                <a:ext cx="3878498" cy="369332"/>
              </a:xfrm>
              <a:prstGeom prst="rect">
                <a:avLst/>
              </a:prstGeom>
              <a:blipFill rotWithShape="0">
                <a:blip r:embed="rId2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9735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64302" y="1143196"/>
            <a:ext cx="1180082" cy="1715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6,12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5,7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1,9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0386" y="6966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Sets and Venn Diagrams Spider 3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3,5,7,8,9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3,6,9,12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2,3,4,6,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8,9,10,12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2041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{1,3,5,7,9}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0"/>
                <a:stretch>
                  <a:fillRect l="-267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1,3,4,5,7,9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 l="-6633" r="-153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546525" y="1140467"/>
            <a:ext cx="352817" cy="27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21635" y="554479"/>
                <a:ext cx="172489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635" y="554479"/>
                <a:ext cx="1724890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5,7,9,10,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11,12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10681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4282521" y="5530177"/>
            <a:ext cx="3486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members of the two sets.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78121" y="3709684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21" y="3709684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278121" y="199959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{5,7,9,11}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21" y="1999590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 l="-76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10326831" y="3709684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{5,6,7,8}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6831" y="3709684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10326831" y="199959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:endParaRPr lang="en-GB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6831" y="1999590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>
            <a:cxnSpLocks/>
            <a:stCxn id="49" idx="2"/>
            <a:endCxn id="53" idx="0"/>
          </p:cNvCxnSpPr>
          <p:nvPr/>
        </p:nvCxnSpPr>
        <p:spPr>
          <a:xfrm flipH="1">
            <a:off x="1062273" y="1726454"/>
            <a:ext cx="621807" cy="2731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6" idx="0"/>
            <a:endCxn id="45" idx="2"/>
          </p:cNvCxnSpPr>
          <p:nvPr/>
        </p:nvCxnSpPr>
        <p:spPr>
          <a:xfrm flipH="1" flipV="1">
            <a:off x="1062273" y="4881659"/>
            <a:ext cx="696097" cy="2419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39" idx="0"/>
            <a:endCxn id="59" idx="2"/>
          </p:cNvCxnSpPr>
          <p:nvPr/>
        </p:nvCxnSpPr>
        <p:spPr>
          <a:xfrm flipV="1">
            <a:off x="10285641" y="4881659"/>
            <a:ext cx="825342" cy="253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42" idx="2"/>
            <a:endCxn id="60" idx="0"/>
          </p:cNvCxnSpPr>
          <p:nvPr/>
        </p:nvCxnSpPr>
        <p:spPr>
          <a:xfrm>
            <a:off x="10285641" y="1726058"/>
            <a:ext cx="825342" cy="273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840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064302" y="1143196"/>
            <a:ext cx="1180082" cy="17159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6,12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5,7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1,9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0386" y="69663"/>
            <a:ext cx="4016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Sets and Venn Diagrams Spider 3 – Answers</a:t>
            </a: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3,5,7,8,9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3,6,9,12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2,3,4,6,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8,9,10,12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 rotWithShape="0">
                <a:blip r:embed="rId9"/>
                <a:stretch>
                  <a:fillRect l="-2041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{1,3,5,7,9}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0"/>
                <a:stretch>
                  <a:fillRect l="-267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1,3,4,5,7,9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 l="-6633" r="-153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546525" y="1140467"/>
            <a:ext cx="352817" cy="27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95130" y="554479"/>
                <a:ext cx="175139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30" y="554479"/>
                <a:ext cx="1751395" cy="1171975"/>
              </a:xfrm>
              <a:prstGeom prst="rect">
                <a:avLst/>
              </a:prstGeom>
              <a:blipFill>
                <a:blip r:embed="rId12"/>
                <a:stretch>
                  <a:fillRect l="-375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5,7,9,10,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11,12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10681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4282521" y="5530177"/>
            <a:ext cx="3486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members of the two sets.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78121" y="3709684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21" y="3709684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278121" y="199959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{5,7,9,11}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21" y="1999590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 l="-76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10326831" y="3709684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{5,6,7,8}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6831" y="3709684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10326831" y="199959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6831" y="1999590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 l="-382" b="-659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>
            <a:cxnSpLocks/>
            <a:stCxn id="49" idx="2"/>
            <a:endCxn id="53" idx="0"/>
          </p:cNvCxnSpPr>
          <p:nvPr/>
        </p:nvCxnSpPr>
        <p:spPr>
          <a:xfrm flipH="1">
            <a:off x="1062273" y="1726454"/>
            <a:ext cx="608555" cy="2731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6" idx="0"/>
            <a:endCxn id="45" idx="2"/>
          </p:cNvCxnSpPr>
          <p:nvPr/>
        </p:nvCxnSpPr>
        <p:spPr>
          <a:xfrm flipH="1" flipV="1">
            <a:off x="1062273" y="4881659"/>
            <a:ext cx="696097" cy="2419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39" idx="0"/>
            <a:endCxn id="59" idx="2"/>
          </p:cNvCxnSpPr>
          <p:nvPr/>
        </p:nvCxnSpPr>
        <p:spPr>
          <a:xfrm flipV="1">
            <a:off x="10285641" y="4881659"/>
            <a:ext cx="825342" cy="253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42" idx="2"/>
            <a:endCxn id="60" idx="0"/>
          </p:cNvCxnSpPr>
          <p:nvPr/>
        </p:nvCxnSpPr>
        <p:spPr>
          <a:xfrm>
            <a:off x="10285641" y="1726058"/>
            <a:ext cx="825342" cy="273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370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0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0386" y="69663"/>
            <a:ext cx="4016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Sets and Venn Diagrams Spider 4 – Answers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7098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709850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 b="-952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546525" y="1140070"/>
            <a:ext cx="352817" cy="3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61391" y="554479"/>
                <a:ext cx="168513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91" y="554479"/>
                <a:ext cx="168513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4282521" y="5530177"/>
            <a:ext cx="3486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members of the two sets; they are words in regular use.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78121" y="3709684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21" y="3709684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119270" y="1999590"/>
                <a:ext cx="19480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0" y="1999590"/>
                <a:ext cx="1948069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9886122" y="3709684"/>
                <a:ext cx="219986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6122" y="3709684"/>
                <a:ext cx="2199861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10326831" y="199959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6831" y="1999590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>
            <a:cxnSpLocks/>
            <a:stCxn id="49" idx="2"/>
            <a:endCxn id="53" idx="0"/>
          </p:cNvCxnSpPr>
          <p:nvPr/>
        </p:nvCxnSpPr>
        <p:spPr>
          <a:xfrm flipH="1">
            <a:off x="1093305" y="1726454"/>
            <a:ext cx="610653" cy="2731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6" idx="0"/>
            <a:endCxn id="45" idx="2"/>
          </p:cNvCxnSpPr>
          <p:nvPr/>
        </p:nvCxnSpPr>
        <p:spPr>
          <a:xfrm flipH="1" flipV="1">
            <a:off x="1062273" y="4881659"/>
            <a:ext cx="696097" cy="2419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  <a:stCxn id="39" idx="0"/>
            <a:endCxn id="59" idx="2"/>
          </p:cNvCxnSpPr>
          <p:nvPr/>
        </p:nvCxnSpPr>
        <p:spPr>
          <a:xfrm flipV="1">
            <a:off x="10356414" y="4881659"/>
            <a:ext cx="629639" cy="253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42" idx="2"/>
            <a:endCxn id="60" idx="0"/>
          </p:cNvCxnSpPr>
          <p:nvPr/>
        </p:nvCxnSpPr>
        <p:spPr>
          <a:xfrm>
            <a:off x="10285641" y="1726058"/>
            <a:ext cx="825342" cy="273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494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0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3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0386" y="69663"/>
            <a:ext cx="4016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Sets and Venn Diagrams Spider 4 – Answers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70985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709850" cy="1171975"/>
              </a:xfrm>
              <a:prstGeom prst="rect">
                <a:avLst/>
              </a:prstGeom>
              <a:blipFill>
                <a:blip r:embed="rId6"/>
                <a:stretch>
                  <a:fillRect l="-7719" r="-315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0"/>
                <a:stretch>
                  <a:fillRect l="-38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 b="-952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546525" y="1140070"/>
            <a:ext cx="352817" cy="3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61391" y="554479"/>
                <a:ext cx="168513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91" y="554479"/>
                <a:ext cx="1685134" cy="1171975"/>
              </a:xfrm>
              <a:prstGeom prst="rect">
                <a:avLst/>
              </a:prstGeom>
              <a:blipFill>
                <a:blip r:embed="rId12"/>
                <a:stretch>
                  <a:fillRect l="-4610" r="-35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4282521" y="5530177"/>
            <a:ext cx="3486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Find the members of the two sets; they are words in regular use.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278121" y="3709684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121" y="3709684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 l="-19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119270" y="1999590"/>
                <a:ext cx="1948069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0" y="1999590"/>
                <a:ext cx="1948069" cy="1171975"/>
              </a:xfrm>
              <a:prstGeom prst="rect">
                <a:avLst/>
              </a:prstGeom>
              <a:blipFill>
                <a:blip r:embed="rId15"/>
                <a:stretch>
                  <a:fillRect l="-4938" r="-92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9886122" y="3709684"/>
                <a:ext cx="2199861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6122" y="3709684"/>
                <a:ext cx="2199861" cy="1171975"/>
              </a:xfrm>
              <a:prstGeom prst="rect">
                <a:avLst/>
              </a:prstGeom>
              <a:blipFill>
                <a:blip r:embed="rId16"/>
                <a:stretch>
                  <a:fillRect l="-82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10326831" y="199959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6831" y="1999590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>
            <a:cxnSpLocks/>
            <a:stCxn id="49" idx="2"/>
            <a:endCxn id="53" idx="0"/>
          </p:cNvCxnSpPr>
          <p:nvPr/>
        </p:nvCxnSpPr>
        <p:spPr>
          <a:xfrm flipH="1">
            <a:off x="1093305" y="1726454"/>
            <a:ext cx="610653" cy="2731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46" idx="0"/>
            <a:endCxn id="45" idx="2"/>
          </p:cNvCxnSpPr>
          <p:nvPr/>
        </p:nvCxnSpPr>
        <p:spPr>
          <a:xfrm flipH="1" flipV="1">
            <a:off x="1062273" y="4881659"/>
            <a:ext cx="696097" cy="2419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  <a:stCxn id="39" idx="0"/>
            <a:endCxn id="59" idx="2"/>
          </p:cNvCxnSpPr>
          <p:nvPr/>
        </p:nvCxnSpPr>
        <p:spPr>
          <a:xfrm flipV="1">
            <a:off x="10356414" y="4881659"/>
            <a:ext cx="629639" cy="253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42" idx="2"/>
            <a:endCxn id="60" idx="0"/>
          </p:cNvCxnSpPr>
          <p:nvPr/>
        </p:nvCxnSpPr>
        <p:spPr>
          <a:xfrm>
            <a:off x="10285641" y="1726058"/>
            <a:ext cx="825342" cy="273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169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Shade the correct area of each Venn diagram</a:t>
            </a: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6839318" y="1166814"/>
            <a:ext cx="1876183" cy="1692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710" y="1166814"/>
            <a:ext cx="1700406" cy="1692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707873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95130" y="294242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95130" y="4853365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707873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707873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9822" y="2586682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418634" y="2999704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463654" y="2999703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23111" y="241790"/>
            <a:ext cx="45381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Sets and Venn Diagrams Spider 5 - Answers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1F600-BF6C-453A-BC24-80F0735BA1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2300" y="439349"/>
            <a:ext cx="2454274" cy="145492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83D2166-5717-482E-90EC-F6EB0B60C0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2300" y="4984314"/>
            <a:ext cx="2454274" cy="145492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D1EC5D3-3B86-498F-9D46-BA2C33095F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783" y="428896"/>
            <a:ext cx="2454274" cy="145492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EA87885-E77F-45AB-833B-64875AE32F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783" y="4998472"/>
            <a:ext cx="2454274" cy="145492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B5E92FB-4AB9-4130-8645-BE74C5288B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3121" y="2690048"/>
            <a:ext cx="2520160" cy="151009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CE2EDFC-E942-48E7-9D5B-AA1644D53C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373" y="2705223"/>
            <a:ext cx="2516584" cy="147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21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Shade the correct area of each Venn diagram</a:t>
            </a: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6839318" y="1166814"/>
            <a:ext cx="1876183" cy="1692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710" y="1166814"/>
            <a:ext cx="1700406" cy="1692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707873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95130" y="294242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95130" y="4853365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707873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707873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9822" y="2586682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e>
                    </m:d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or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′∩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blipFill>
                <a:blip r:embed="rId6"/>
                <a:stretch>
                  <a:fillRect r="-137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823111" y="241790"/>
            <a:ext cx="45381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Sets and Venn Diagrams Spider 5 - Answers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937F26-0A64-44D6-B9AD-71BF357F67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4234" y="419773"/>
            <a:ext cx="2510407" cy="14731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AEE82B-FE34-4BD1-9325-73E8BF4E2D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3121" y="2690048"/>
            <a:ext cx="2520160" cy="1510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488B6B-A11B-4330-947D-1C36273D31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5946" y="4957840"/>
            <a:ext cx="2498695" cy="14871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E31BFC-5BA3-4736-B5A9-5526B8C0A4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4097" y="4948167"/>
            <a:ext cx="2589307" cy="15272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0B6043-3A24-4000-A1B2-ADBC1EAD8E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8373" y="2705223"/>
            <a:ext cx="2516584" cy="14797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E491937-09F3-480C-B2A2-09893E5AFA0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5697" y="408600"/>
            <a:ext cx="2589532" cy="151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83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Shade the correct area of each Venn diagram</a:t>
            </a: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6839318" y="1166814"/>
            <a:ext cx="1876183" cy="1692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710" y="1166814"/>
            <a:ext cx="1700406" cy="1692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707873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95130" y="294242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95130" y="4853365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707873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707873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9822" y="2586682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′∪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064404" y="4407274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′∩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′∪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802068" y="4443100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66CC4D-163A-45D6-8FDC-677057EFBB4D}"/>
              </a:ext>
            </a:extLst>
          </p:cNvPr>
          <p:cNvSpPr txBox="1"/>
          <p:nvPr/>
        </p:nvSpPr>
        <p:spPr>
          <a:xfrm>
            <a:off x="3823111" y="241790"/>
            <a:ext cx="45381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Sets and Venn Diagrams Spider 6 - Answers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9080B99-67D3-42F9-AEC4-9EB9607B42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2300" y="432629"/>
            <a:ext cx="2454274" cy="145492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C725AE0-9981-4D44-9D55-D7886D3CB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6064" y="2704752"/>
            <a:ext cx="2454274" cy="145492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E22AAAC-01FF-4F13-93D4-82A5F9192A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783" y="428896"/>
            <a:ext cx="2454274" cy="145492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A152911-B38B-4E7E-93FE-8C7D7296BC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839" y="2717633"/>
            <a:ext cx="2454274" cy="145492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88A903F-1736-42DA-8E02-19082B6EDA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0676" y="4957485"/>
            <a:ext cx="2517522" cy="149540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90DAF7A-F19D-4731-B34B-A27FD0D019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606" y="4971135"/>
            <a:ext cx="2488745" cy="146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63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Shade the correct area of each Venn diagram</a:t>
            </a: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6839318" y="1166814"/>
            <a:ext cx="1876183" cy="1692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710" y="1166814"/>
            <a:ext cx="1700406" cy="1692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707873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95130" y="294242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95130" y="4853365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707873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707873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9822" y="2586682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′∪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′∩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′∪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′∩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3066CC4D-163A-45D6-8FDC-677057EFBB4D}"/>
              </a:ext>
            </a:extLst>
          </p:cNvPr>
          <p:cNvSpPr txBox="1"/>
          <p:nvPr/>
        </p:nvSpPr>
        <p:spPr>
          <a:xfrm>
            <a:off x="3823111" y="241790"/>
            <a:ext cx="45381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Sets and Venn Diagrams Spider 6 - Answers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2AD8EC41-4AD3-441C-B54E-250C3BF27C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657" y="2687879"/>
            <a:ext cx="2589532" cy="151443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FF1E10E-7905-4738-A713-BB45D046F3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2949" y="426938"/>
            <a:ext cx="2516584" cy="14797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D86D8E-6FCE-4D79-A93B-CB1C35803A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2714" y="4991883"/>
            <a:ext cx="2508856" cy="14681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796D60-B733-4A2D-8442-DCCA7F7B539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84116" y="2687878"/>
            <a:ext cx="2558170" cy="15144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EA0B94-D0B8-40F9-AC95-AA2E6EFF3B7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22714" y="430373"/>
            <a:ext cx="2500698" cy="14763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FABECE-DC7B-4B6E-BF8D-E593D46513E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0915" y="4957630"/>
            <a:ext cx="2594011" cy="153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39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2B503EC-9CF8-4398-91AD-E5DE9A48CD2D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F937347B-CD32-4E52-B621-29BF31B22962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AD0EFEC-E647-4AAE-BD1D-370D5CF0A337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66F0D36-ACC1-46F5-BD34-B3D464E58F8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8F0BBB9-5FD4-4C16-A316-2B7BF45B7BE1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E3035B-2DD3-41C1-81B8-0AC5518ECE7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 l="-204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81ECACA-E476-491E-8C05-97C4A164E08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D9B2C4A-6F17-42F9-8D85-3B03BD334273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939AAF1-81BF-40A6-8DC5-2D26B63BB7D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 l="-255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40386" y="69663"/>
            <a:ext cx="40160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Sets and Venn Diagrams Spider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1F9FC77-F0FE-40C9-85C6-A50FB355E23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906B0E7-9E27-4CB2-9B68-E527AE0132F6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B3B7CA5-EDEA-46A3-877D-046CACA72A61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D8CAD91-2DD4-42F7-82C0-CB38687287D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D387AB10-7DBA-49AE-80EA-726AA607011F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08A7586-EAC3-4114-A168-44E281BDBE60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 l="-2551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CFBAD8C2-2559-41F5-A372-C9E09A75C8A4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499DFCF-295F-496B-AC74-A173211ACAE1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2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E979659-E589-428F-A48C-D58F2E468B90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40597C3-4A82-4B30-BEA0-39D9DF1DC94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4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4282521" y="5530177"/>
            <a:ext cx="3486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List the values asked for at the centre.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96375" y="4355281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75" y="4355281"/>
                <a:ext cx="3878498" cy="369332"/>
              </a:xfrm>
              <a:prstGeom prst="rect">
                <a:avLst/>
              </a:prstGeom>
              <a:blipFill rotWithShape="0">
                <a:blip r:embed="rId2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55346" y="2084635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346" y="2084635"/>
                <a:ext cx="3878498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8131844" y="4356374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1844" y="4356374"/>
                <a:ext cx="3878498" cy="369332"/>
              </a:xfrm>
              <a:prstGeom prst="rect">
                <a:avLst/>
              </a:prstGeom>
              <a:blipFill rotWithShape="0">
                <a:blip r:embed="rId2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90815" y="2085728"/>
                <a:ext cx="3878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:{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𝑖𝑛𝑡𝑒𝑔𝑒𝑟𝑠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𝑓𝑟𝑜𝑚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 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𝑖𝑛𝑐𝑙𝑢𝑠𝑖𝑣𝑒</m:t>
                      </m:r>
                      <m:r>
                        <a:rPr lang="en-GB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GB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0815" y="2085728"/>
                <a:ext cx="3878498" cy="369332"/>
              </a:xfrm>
              <a:prstGeom prst="rect">
                <a:avLst/>
              </a:prstGeom>
              <a:blipFill rotWithShape="0">
                <a:blip r:embed="rId2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8319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Shade the correct area of each Venn diagram</a:t>
            </a: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6839318" y="1166814"/>
            <a:ext cx="1876183" cy="1692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710" y="1166814"/>
            <a:ext cx="1700406" cy="16922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707873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95130" y="294242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95130" y="4853365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707873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707873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9822" y="2586682"/>
            <a:ext cx="2765580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E07D0DB7-CFDE-49E9-9C83-632F4B49C079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B549A72-7A7F-40BF-AADC-6A2F1E076847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31DEEBDD-7358-4C73-8631-E91D85447FF0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3EAEF4E-929D-4311-A4A1-A9FEA9761366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522A96BD-6851-4B21-8275-EEA8939CF3DF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D1E98907-B894-4565-8219-7F6EBC75C74E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5C805A70-2406-4716-8FF7-179639E048F5}"/>
              </a:ext>
            </a:extLst>
          </p:cNvPr>
          <p:cNvSpPr txBox="1"/>
          <p:nvPr/>
        </p:nvSpPr>
        <p:spPr>
          <a:xfrm>
            <a:off x="3823111" y="241790"/>
            <a:ext cx="45381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Sets and Venn Diagrams Spider - Answers</a:t>
            </a:r>
          </a:p>
        </p:txBody>
      </p:sp>
    </p:spTree>
    <p:extLst>
      <p:ext uri="{BB962C8B-B14F-4D97-AF65-F5344CB8AC3E}">
        <p14:creationId xmlns:p14="http://schemas.microsoft.com/office/powerpoint/2010/main" val="1907839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1357</Words>
  <Application>Microsoft Office PowerPoint</Application>
  <PresentationFormat>Widescreen</PresentationFormat>
  <Paragraphs>329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42</cp:revision>
  <dcterms:created xsi:type="dcterms:W3CDTF">2016-09-18T17:13:39Z</dcterms:created>
  <dcterms:modified xsi:type="dcterms:W3CDTF">2018-02-11T06:35:14Z</dcterms:modified>
</cp:coreProperties>
</file>